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4e02a15d6a474710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f35455af1aad4b35"/>
  </p:sldMasterIdLst>
  <p:sldIdLst>
    <p:sldId xmlns:r="http://schemas.openxmlformats.org/officeDocument/2006/relationships" id="256" r:id="R30e316c2fa534b70"/>
    <p:sldId xmlns:r="http://schemas.openxmlformats.org/officeDocument/2006/relationships" id="257" r:id="R9512627723084d79"/>
    <p:sldId xmlns:r="http://schemas.openxmlformats.org/officeDocument/2006/relationships" id="258" r:id="R3b6172c9a91a4514"/>
    <p:sldId xmlns:r="http://schemas.openxmlformats.org/officeDocument/2006/relationships" id="259" r:id="R0e5cb945584040e5"/>
    <p:sldId xmlns:r="http://schemas.openxmlformats.org/officeDocument/2006/relationships" id="260" r:id="R6ebde7977a1c4c83"/>
    <p:sldId xmlns:r="http://schemas.openxmlformats.org/officeDocument/2006/relationships" id="261" r:id="R4cb2694be6244947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35455af1aad4b35" /><Relationship Type="http://schemas.openxmlformats.org/officeDocument/2006/relationships/slide" Target="/ppt/slides/slide1.xml" Id="R30e316c2fa534b70" /><Relationship Type="http://schemas.openxmlformats.org/officeDocument/2006/relationships/slide" Target="/ppt/slides/slide2.xml" Id="R9512627723084d79" /><Relationship Type="http://schemas.openxmlformats.org/officeDocument/2006/relationships/slide" Target="/ppt/slides/slide3.xml" Id="R3b6172c9a91a4514" /><Relationship Type="http://schemas.openxmlformats.org/officeDocument/2006/relationships/slide" Target="/ppt/slides/slide4.xml" Id="R0e5cb945584040e5" /><Relationship Type="http://schemas.openxmlformats.org/officeDocument/2006/relationships/slide" Target="/ppt/slides/slide5.xml" Id="R6ebde7977a1c4c83" /><Relationship Type="http://schemas.openxmlformats.org/officeDocument/2006/relationships/slide" Target="/ppt/slides/slide6.xml" Id="R4cb2694be6244947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2ebf51c97024f90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0c798f9f4984995" /><Relationship Type="http://schemas.openxmlformats.org/officeDocument/2006/relationships/theme" Target="/ppt/slideMasters/theme/theme1.xml" Id="Ref8440cdd0ae45d9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70c798f9f4984995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c51a42a9ba74802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b52a0087d644f80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019e40094a14594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1493ff85f3547ad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5935c33f71549ef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e8ae6bc97d84ab5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LUNCON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LUNCON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LUNCON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LUNCON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LUNCON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LUNCON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Haugsetervegen 19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2642 Kvam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23 37 84 40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988 856 444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LUNCON HOLDING AS</a:t>
            </a:r>
          </a:p>
        </p:txBody>
      </p:sp>
    </p:spTree>
  </p:cSld>
  <p:clrMapOvr>
    <a:masterClrMapping xmlns:a="http://schemas.openxmlformats.org/drawingml/2006/main"/>
  </p:clrMapOvr>
</p:sld>
</file>