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bee92003a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ef9ef56e84a0b"/>
  </p:sldMasterIdLst>
  <p:sldIdLst>
    <p:sldId xmlns:r="http://schemas.openxmlformats.org/officeDocument/2006/relationships" id="256" r:id="Rfeddf974644c4485"/>
    <p:sldId xmlns:r="http://schemas.openxmlformats.org/officeDocument/2006/relationships" id="257" r:id="Rcbc1233889da4ed3"/>
    <p:sldId xmlns:r="http://schemas.openxmlformats.org/officeDocument/2006/relationships" id="258" r:id="R39d1c49a7ab843dc"/>
    <p:sldId xmlns:r="http://schemas.openxmlformats.org/officeDocument/2006/relationships" id="259" r:id="Re80e3407d40f46ce"/>
    <p:sldId xmlns:r="http://schemas.openxmlformats.org/officeDocument/2006/relationships" id="260" r:id="R65cdf1e337b04414"/>
    <p:sldId xmlns:r="http://schemas.openxmlformats.org/officeDocument/2006/relationships" id="261" r:id="R6c1852b6b8db44f7"/>
    <p:sldId xmlns:r="http://schemas.openxmlformats.org/officeDocument/2006/relationships" id="262" r:id="R98d3664502c6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ef9ef56e84a0b" /><Relationship Type="http://schemas.openxmlformats.org/officeDocument/2006/relationships/slide" Target="/ppt/slides/slide1.xml" Id="Rfeddf974644c4485" /><Relationship Type="http://schemas.openxmlformats.org/officeDocument/2006/relationships/slide" Target="/ppt/slides/slide2.xml" Id="Rcbc1233889da4ed3" /><Relationship Type="http://schemas.openxmlformats.org/officeDocument/2006/relationships/slide" Target="/ppt/slides/slide3.xml" Id="R39d1c49a7ab843dc" /><Relationship Type="http://schemas.openxmlformats.org/officeDocument/2006/relationships/slide" Target="/ppt/slides/slide4.xml" Id="Re80e3407d40f46ce" /><Relationship Type="http://schemas.openxmlformats.org/officeDocument/2006/relationships/slide" Target="/ppt/slides/slide5.xml" Id="R65cdf1e337b04414" /><Relationship Type="http://schemas.openxmlformats.org/officeDocument/2006/relationships/slide" Target="/ppt/slides/slide6.xml" Id="R6c1852b6b8db44f7" /><Relationship Type="http://schemas.openxmlformats.org/officeDocument/2006/relationships/slide" Target="/ppt/slides/slide7.xml" Id="R98d3664502c6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643562025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cb0189de44bf" /><Relationship Type="http://schemas.openxmlformats.org/officeDocument/2006/relationships/theme" Target="/ppt/slideMasters/theme/theme1.xml" Id="R32db0a2504f2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dcb0189de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bfefa639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b0fb4b95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72daa40c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a747ac571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e91e197d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3afef84b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a87c455b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NETTUNO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NETTUNO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112 820 406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113 342 774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DAVIDE DE PICCIOTTO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28 76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988 833 975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NETTUNO CAPITAL AS</a:t>
            </a:r>
          </a:p>
        </p:txBody>
      </p:sp>
    </p:spTree>
  </p:cSld>
  <p:clrMapOvr>
    <a:masterClrMapping xmlns:a="http://schemas.openxmlformats.org/drawingml/2006/main"/>
  </p:clrMapOvr>
</p:sld>
</file>