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10c79d5219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519e536b74093"/>
  </p:sldMasterIdLst>
  <p:sldIdLst>
    <p:sldId xmlns:r="http://schemas.openxmlformats.org/officeDocument/2006/relationships" id="256" r:id="R95ab51c01f0a43ba"/>
    <p:sldId xmlns:r="http://schemas.openxmlformats.org/officeDocument/2006/relationships" id="257" r:id="R5289d59b0dc3407c"/>
    <p:sldId xmlns:r="http://schemas.openxmlformats.org/officeDocument/2006/relationships" id="258" r:id="Rc8ec346745c14e4c"/>
    <p:sldId xmlns:r="http://schemas.openxmlformats.org/officeDocument/2006/relationships" id="259" r:id="Rf61754bdc09d461a"/>
    <p:sldId xmlns:r="http://schemas.openxmlformats.org/officeDocument/2006/relationships" id="260" r:id="Re4b92e1ecc3b418c"/>
    <p:sldId xmlns:r="http://schemas.openxmlformats.org/officeDocument/2006/relationships" id="261" r:id="Re292802356a6424d"/>
    <p:sldId xmlns:r="http://schemas.openxmlformats.org/officeDocument/2006/relationships" id="262" r:id="Ra1c3e41f789f43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519e536b74093" /><Relationship Type="http://schemas.openxmlformats.org/officeDocument/2006/relationships/slide" Target="/ppt/slides/slide1.xml" Id="R95ab51c01f0a43ba" /><Relationship Type="http://schemas.openxmlformats.org/officeDocument/2006/relationships/slide" Target="/ppt/slides/slide2.xml" Id="R5289d59b0dc3407c" /><Relationship Type="http://schemas.openxmlformats.org/officeDocument/2006/relationships/slide" Target="/ppt/slides/slide3.xml" Id="Rc8ec346745c14e4c" /><Relationship Type="http://schemas.openxmlformats.org/officeDocument/2006/relationships/slide" Target="/ppt/slides/slide4.xml" Id="Rf61754bdc09d461a" /><Relationship Type="http://schemas.openxmlformats.org/officeDocument/2006/relationships/slide" Target="/ppt/slides/slide5.xml" Id="Re4b92e1ecc3b418c" /><Relationship Type="http://schemas.openxmlformats.org/officeDocument/2006/relationships/slide" Target="/ppt/slides/slide6.xml" Id="Re292802356a6424d" /><Relationship Type="http://schemas.openxmlformats.org/officeDocument/2006/relationships/slide" Target="/ppt/slides/slide7.xml" Id="Ra1c3e41f789f43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99c91c5e47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4c3096b7e4eb7" /><Relationship Type="http://schemas.openxmlformats.org/officeDocument/2006/relationships/theme" Target="/ppt/slideMasters/theme/theme1.xml" Id="R3428277b36ba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4c3096b7e4e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4ea991d85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5a603978c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ad6fdef946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2232e321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b29c915744d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0e11b68fb4e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4fadd761c46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