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df9a971fa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f65e350b545ee"/>
  </p:sldMasterIdLst>
  <p:sldIdLst>
    <p:sldId xmlns:r="http://schemas.openxmlformats.org/officeDocument/2006/relationships" id="256" r:id="Rf4796c8c696f4739"/>
    <p:sldId xmlns:r="http://schemas.openxmlformats.org/officeDocument/2006/relationships" id="257" r:id="Rb027431c0d7348c1"/>
    <p:sldId xmlns:r="http://schemas.openxmlformats.org/officeDocument/2006/relationships" id="258" r:id="R3f68c4f3c64f4e63"/>
    <p:sldId xmlns:r="http://schemas.openxmlformats.org/officeDocument/2006/relationships" id="259" r:id="R25a400eaff314b28"/>
    <p:sldId xmlns:r="http://schemas.openxmlformats.org/officeDocument/2006/relationships" id="260" r:id="Ra24a54fb170f45bd"/>
    <p:sldId xmlns:r="http://schemas.openxmlformats.org/officeDocument/2006/relationships" id="261" r:id="R9e00c7cc7ec94a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f65e350b545ee" /><Relationship Type="http://schemas.openxmlformats.org/officeDocument/2006/relationships/slide" Target="/ppt/slides/slide1.xml" Id="Rf4796c8c696f4739" /><Relationship Type="http://schemas.openxmlformats.org/officeDocument/2006/relationships/slide" Target="/ppt/slides/slide2.xml" Id="Rb027431c0d7348c1" /><Relationship Type="http://schemas.openxmlformats.org/officeDocument/2006/relationships/slide" Target="/ppt/slides/slide3.xml" Id="R3f68c4f3c64f4e63" /><Relationship Type="http://schemas.openxmlformats.org/officeDocument/2006/relationships/slide" Target="/ppt/slides/slide4.xml" Id="R25a400eaff314b28" /><Relationship Type="http://schemas.openxmlformats.org/officeDocument/2006/relationships/slide" Target="/ppt/slides/slide5.xml" Id="Ra24a54fb170f45bd" /><Relationship Type="http://schemas.openxmlformats.org/officeDocument/2006/relationships/slide" Target="/ppt/slides/slide6.xml" Id="R9e00c7cc7ec94a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029f22b14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2f48aeff54142" /><Relationship Type="http://schemas.openxmlformats.org/officeDocument/2006/relationships/theme" Target="/ppt/slideMasters/theme/theme1.xml" Id="Rf5a3419684c84f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2f48aeff541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e8197547f44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6bcd30def47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1b158f546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2d321552c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678ce01c24a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cac43fb154a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