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c90008d57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37f14680a45de"/>
  </p:sldMasterIdLst>
  <p:sldIdLst>
    <p:sldId xmlns:r="http://schemas.openxmlformats.org/officeDocument/2006/relationships" id="256" r:id="Rcc662abd027a44a5"/>
    <p:sldId xmlns:r="http://schemas.openxmlformats.org/officeDocument/2006/relationships" id="257" r:id="Re398de90d8344368"/>
    <p:sldId xmlns:r="http://schemas.openxmlformats.org/officeDocument/2006/relationships" id="258" r:id="R8dd08643c8a3454d"/>
    <p:sldId xmlns:r="http://schemas.openxmlformats.org/officeDocument/2006/relationships" id="259" r:id="Rc31a9fd211154678"/>
    <p:sldId xmlns:r="http://schemas.openxmlformats.org/officeDocument/2006/relationships" id="260" r:id="Rfbe91ab0a3c24d7b"/>
    <p:sldId xmlns:r="http://schemas.openxmlformats.org/officeDocument/2006/relationships" id="261" r:id="R7a165deb82844e18"/>
    <p:sldId xmlns:r="http://schemas.openxmlformats.org/officeDocument/2006/relationships" id="262" r:id="R03432a31e123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37f14680a45de" /><Relationship Type="http://schemas.openxmlformats.org/officeDocument/2006/relationships/slide" Target="/ppt/slides/slide1.xml" Id="Rcc662abd027a44a5" /><Relationship Type="http://schemas.openxmlformats.org/officeDocument/2006/relationships/slide" Target="/ppt/slides/slide2.xml" Id="Re398de90d8344368" /><Relationship Type="http://schemas.openxmlformats.org/officeDocument/2006/relationships/slide" Target="/ppt/slides/slide3.xml" Id="R8dd08643c8a3454d" /><Relationship Type="http://schemas.openxmlformats.org/officeDocument/2006/relationships/slide" Target="/ppt/slides/slide4.xml" Id="Rc31a9fd211154678" /><Relationship Type="http://schemas.openxmlformats.org/officeDocument/2006/relationships/slide" Target="/ppt/slides/slide5.xml" Id="Rfbe91ab0a3c24d7b" /><Relationship Type="http://schemas.openxmlformats.org/officeDocument/2006/relationships/slide" Target="/ppt/slides/slide6.xml" Id="R7a165deb82844e18" /><Relationship Type="http://schemas.openxmlformats.org/officeDocument/2006/relationships/slide" Target="/ppt/slides/slide7.xml" Id="R03432a31e123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501532e7a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d589b25f747a9" /><Relationship Type="http://schemas.openxmlformats.org/officeDocument/2006/relationships/theme" Target="/ppt/slideMasters/theme/theme1.xml" Id="R6d1e795bfa1d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d589b25f747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2dfed475e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c52a37de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47885590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9bec7347e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00e6d4fa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9128d2b2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eee450e28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ØVSTEBØ-GRUPPEN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109 622 947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SISSEL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TORBEN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