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23aac33ede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6eb3c7dd7490c"/>
  </p:sldMasterIdLst>
  <p:sldIdLst>
    <p:sldId xmlns:r="http://schemas.openxmlformats.org/officeDocument/2006/relationships" id="256" r:id="R91a1a6e578e6473a"/>
    <p:sldId xmlns:r="http://schemas.openxmlformats.org/officeDocument/2006/relationships" id="257" r:id="Rdb3cac8323444d32"/>
    <p:sldId xmlns:r="http://schemas.openxmlformats.org/officeDocument/2006/relationships" id="258" r:id="R1a391d9c436944ae"/>
    <p:sldId xmlns:r="http://schemas.openxmlformats.org/officeDocument/2006/relationships" id="259" r:id="Re8985594af0e470e"/>
    <p:sldId xmlns:r="http://schemas.openxmlformats.org/officeDocument/2006/relationships" id="260" r:id="R5baae38634604f60"/>
    <p:sldId xmlns:r="http://schemas.openxmlformats.org/officeDocument/2006/relationships" id="261" r:id="Ra853cc8b127a4af4"/>
    <p:sldId xmlns:r="http://schemas.openxmlformats.org/officeDocument/2006/relationships" id="262" r:id="R082932badbc2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6eb3c7dd7490c" /><Relationship Type="http://schemas.openxmlformats.org/officeDocument/2006/relationships/slide" Target="/ppt/slides/slide1.xml" Id="R91a1a6e578e6473a" /><Relationship Type="http://schemas.openxmlformats.org/officeDocument/2006/relationships/slide" Target="/ppt/slides/slide2.xml" Id="Rdb3cac8323444d32" /><Relationship Type="http://schemas.openxmlformats.org/officeDocument/2006/relationships/slide" Target="/ppt/slides/slide3.xml" Id="R1a391d9c436944ae" /><Relationship Type="http://schemas.openxmlformats.org/officeDocument/2006/relationships/slide" Target="/ppt/slides/slide4.xml" Id="Re8985594af0e470e" /><Relationship Type="http://schemas.openxmlformats.org/officeDocument/2006/relationships/slide" Target="/ppt/slides/slide5.xml" Id="R5baae38634604f60" /><Relationship Type="http://schemas.openxmlformats.org/officeDocument/2006/relationships/slide" Target="/ppt/slides/slide6.xml" Id="Ra853cc8b127a4af4" /><Relationship Type="http://schemas.openxmlformats.org/officeDocument/2006/relationships/slide" Target="/ppt/slides/slide7.xml" Id="R082932badbc2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126f4c46345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b17f1ffbd4af5" /><Relationship Type="http://schemas.openxmlformats.org/officeDocument/2006/relationships/theme" Target="/ppt/slideMasters/theme/theme1.xml" Id="R19d15c1a65d444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b17f1ffbd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254f1f554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f4655f2b34b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d36a2f43f41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21c753da6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24c9cc98d4b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24e7639374c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747bc4d0347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AARTUN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14 758 905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14 759 711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STANLEY AARTUN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Rosenberg Ringgate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988 806 889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