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489c0f45d45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3624dd27bf40da"/>
  </p:sldMasterIdLst>
  <p:sldIdLst>
    <p:sldId xmlns:r="http://schemas.openxmlformats.org/officeDocument/2006/relationships" id="256" r:id="Ra0072e013f904e4f"/>
    <p:sldId xmlns:r="http://schemas.openxmlformats.org/officeDocument/2006/relationships" id="257" r:id="R3d4f5404b3e74521"/>
    <p:sldId xmlns:r="http://schemas.openxmlformats.org/officeDocument/2006/relationships" id="258" r:id="R18eeb92b2abc457d"/>
    <p:sldId xmlns:r="http://schemas.openxmlformats.org/officeDocument/2006/relationships" id="259" r:id="R4172f70fa33a4156"/>
    <p:sldId xmlns:r="http://schemas.openxmlformats.org/officeDocument/2006/relationships" id="260" r:id="Ra16cec8894794636"/>
    <p:sldId xmlns:r="http://schemas.openxmlformats.org/officeDocument/2006/relationships" id="261" r:id="R9e5f51b389244b30"/>
    <p:sldId xmlns:r="http://schemas.openxmlformats.org/officeDocument/2006/relationships" id="262" r:id="R5b4245214edd44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624dd27bf40da" /><Relationship Type="http://schemas.openxmlformats.org/officeDocument/2006/relationships/slide" Target="/ppt/slides/slide1.xml" Id="Ra0072e013f904e4f" /><Relationship Type="http://schemas.openxmlformats.org/officeDocument/2006/relationships/slide" Target="/ppt/slides/slide2.xml" Id="R3d4f5404b3e74521" /><Relationship Type="http://schemas.openxmlformats.org/officeDocument/2006/relationships/slide" Target="/ppt/slides/slide3.xml" Id="R18eeb92b2abc457d" /><Relationship Type="http://schemas.openxmlformats.org/officeDocument/2006/relationships/slide" Target="/ppt/slides/slide4.xml" Id="R4172f70fa33a4156" /><Relationship Type="http://schemas.openxmlformats.org/officeDocument/2006/relationships/slide" Target="/ppt/slides/slide5.xml" Id="Ra16cec8894794636" /><Relationship Type="http://schemas.openxmlformats.org/officeDocument/2006/relationships/slide" Target="/ppt/slides/slide6.xml" Id="R9e5f51b389244b30" /><Relationship Type="http://schemas.openxmlformats.org/officeDocument/2006/relationships/slide" Target="/ppt/slides/slide7.xml" Id="R5b4245214edd44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d66d2871342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901af06884683" /><Relationship Type="http://schemas.openxmlformats.org/officeDocument/2006/relationships/theme" Target="/ppt/slideMasters/theme/theme1.xml" Id="R9e5dd25c0b1f4a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8901af068846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421a1d14944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ef8557ce8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bf88fc4ca46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4131bff1e42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121d7fd4745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1ea7f948d41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62d32c84643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FRIVEMA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FRIVEMA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FRIVEMA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FRIVEMA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FRIVEMA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FRIVEMA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3 544 810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5 118 533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FRIVEMA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KLOVNING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FRIVEMA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Søliveg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988 798 940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FRIVEMA INVEST AS</a:t>
            </a:r>
          </a:p>
        </p:txBody>
      </p:sp>
    </p:spTree>
  </p:cSld>
  <p:clrMapOvr>
    <a:masterClrMapping xmlns:a="http://schemas.openxmlformats.org/drawingml/2006/main"/>
  </p:clrMapOvr>
</p:sld>
</file>