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132be50c354b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a51e62e16942fd"/>
  </p:sldMasterIdLst>
  <p:sldIdLst>
    <p:sldId xmlns:r="http://schemas.openxmlformats.org/officeDocument/2006/relationships" id="256" r:id="R987b8ba896094099"/>
    <p:sldId xmlns:r="http://schemas.openxmlformats.org/officeDocument/2006/relationships" id="257" r:id="Ref917eb7b59a4f35"/>
    <p:sldId xmlns:r="http://schemas.openxmlformats.org/officeDocument/2006/relationships" id="258" r:id="R5ae3260aa0d248c8"/>
    <p:sldId xmlns:r="http://schemas.openxmlformats.org/officeDocument/2006/relationships" id="259" r:id="Rac0edc4fb9b34abe"/>
    <p:sldId xmlns:r="http://schemas.openxmlformats.org/officeDocument/2006/relationships" id="260" r:id="R6f8fe87fa9474763"/>
    <p:sldId xmlns:r="http://schemas.openxmlformats.org/officeDocument/2006/relationships" id="261" r:id="Ra198a5e4f8dc43a8"/>
    <p:sldId xmlns:r="http://schemas.openxmlformats.org/officeDocument/2006/relationships" id="262" r:id="Rd7e94ab594294f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51e62e16942fd" /><Relationship Type="http://schemas.openxmlformats.org/officeDocument/2006/relationships/slide" Target="/ppt/slides/slide1.xml" Id="R987b8ba896094099" /><Relationship Type="http://schemas.openxmlformats.org/officeDocument/2006/relationships/slide" Target="/ppt/slides/slide2.xml" Id="Ref917eb7b59a4f35" /><Relationship Type="http://schemas.openxmlformats.org/officeDocument/2006/relationships/slide" Target="/ppt/slides/slide3.xml" Id="R5ae3260aa0d248c8" /><Relationship Type="http://schemas.openxmlformats.org/officeDocument/2006/relationships/slide" Target="/ppt/slides/slide4.xml" Id="Rac0edc4fb9b34abe" /><Relationship Type="http://schemas.openxmlformats.org/officeDocument/2006/relationships/slide" Target="/ppt/slides/slide5.xml" Id="R6f8fe87fa9474763" /><Relationship Type="http://schemas.openxmlformats.org/officeDocument/2006/relationships/slide" Target="/ppt/slides/slide6.xml" Id="Ra198a5e4f8dc43a8" /><Relationship Type="http://schemas.openxmlformats.org/officeDocument/2006/relationships/slide" Target="/ppt/slides/slide7.xml" Id="Rd7e94ab594294f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90cecfefea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03f7b27296490e" /><Relationship Type="http://schemas.openxmlformats.org/officeDocument/2006/relationships/theme" Target="/ppt/slideMasters/theme/theme1.xml" Id="R28d594d47ba241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103f7b2729649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a9b54d6148439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b8eb87d04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0b305277e4a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bff1209cd41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9192f3614f45a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444bc70741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ef5996867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HOTEL BERGEN AIRPORT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HOTEL BERGEN AIRPORT AS ble etablert [år] og holder til i Blomsterdalen.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102 380 545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4 315 076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3 267 890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5 826 766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28 481 469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CHOICE HOTELS &amp; RESORTS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Flyplassvegen 551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5258 Blomsterdalen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cl.bergen.airport@choice.no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www.nordicchoicehotels.no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988 797 871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HOTEL BERGEN AIRPORT AS</a:t>
            </a:r>
          </a:p>
        </p:txBody>
      </p:sp>
    </p:spTree>
  </p:cSld>
  <p:clrMapOvr>
    <a:masterClrMapping xmlns:a="http://schemas.openxmlformats.org/drawingml/2006/main"/>
  </p:clrMapOvr>
</p:sld>
</file>