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38a4a9c28c47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cedf4d67984895"/>
  </p:sldMasterIdLst>
  <p:sldIdLst>
    <p:sldId xmlns:r="http://schemas.openxmlformats.org/officeDocument/2006/relationships" id="256" r:id="R6fb5cf06ec5c4054"/>
    <p:sldId xmlns:r="http://schemas.openxmlformats.org/officeDocument/2006/relationships" id="257" r:id="R5527c51c18624fb9"/>
    <p:sldId xmlns:r="http://schemas.openxmlformats.org/officeDocument/2006/relationships" id="258" r:id="Rd0eb93c587714aef"/>
    <p:sldId xmlns:r="http://schemas.openxmlformats.org/officeDocument/2006/relationships" id="259" r:id="R9363d64068994003"/>
    <p:sldId xmlns:r="http://schemas.openxmlformats.org/officeDocument/2006/relationships" id="260" r:id="R09a2d94b140f4f56"/>
    <p:sldId xmlns:r="http://schemas.openxmlformats.org/officeDocument/2006/relationships" id="261" r:id="Reaf40e350894466b"/>
    <p:sldId xmlns:r="http://schemas.openxmlformats.org/officeDocument/2006/relationships" id="262" r:id="R8c64a9f7711a46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cedf4d67984895" /><Relationship Type="http://schemas.openxmlformats.org/officeDocument/2006/relationships/slide" Target="/ppt/slides/slide1.xml" Id="R6fb5cf06ec5c4054" /><Relationship Type="http://schemas.openxmlformats.org/officeDocument/2006/relationships/slide" Target="/ppt/slides/slide2.xml" Id="R5527c51c18624fb9" /><Relationship Type="http://schemas.openxmlformats.org/officeDocument/2006/relationships/slide" Target="/ppt/slides/slide3.xml" Id="Rd0eb93c587714aef" /><Relationship Type="http://schemas.openxmlformats.org/officeDocument/2006/relationships/slide" Target="/ppt/slides/slide4.xml" Id="R9363d64068994003" /><Relationship Type="http://schemas.openxmlformats.org/officeDocument/2006/relationships/slide" Target="/ppt/slides/slide5.xml" Id="R09a2d94b140f4f56" /><Relationship Type="http://schemas.openxmlformats.org/officeDocument/2006/relationships/slide" Target="/ppt/slides/slide6.xml" Id="Reaf40e350894466b" /><Relationship Type="http://schemas.openxmlformats.org/officeDocument/2006/relationships/slide" Target="/ppt/slides/slide7.xml" Id="R8c64a9f7711a46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bcee5e50347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1cb0c45b2f4b2a" /><Relationship Type="http://schemas.openxmlformats.org/officeDocument/2006/relationships/theme" Target="/ppt/slideMasters/theme/theme1.xml" Id="Re056fc787a394da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1cb0c45b2f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24ff458c6425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84e9b33554b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d7278d98b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7434da9bb344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3a5f7dd864c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33fc6185dc4b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e6ac706f3049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COLLEGIUM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COLLEGIUM REVISJON AS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30 514 526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6 257 964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4 835 418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3 474 646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13 165 563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MYRDAL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LYSSAND ANNE METTE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VÅGATUN AS  –  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ANTHONISEN MONICA ANETTE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988 782 041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COLLEGIUM REVISJON AS</a:t>
            </a:r>
          </a:p>
        </p:txBody>
      </p:sp>
    </p:spTree>
  </p:cSld>
  <p:clrMapOvr>
    <a:masterClrMapping xmlns:a="http://schemas.openxmlformats.org/drawingml/2006/main"/>
  </p:clrMapOvr>
</p:sld>
</file>