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4dc6474f1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093b3b2bf54641"/>
  </p:sldMasterIdLst>
  <p:sldIdLst>
    <p:sldId xmlns:r="http://schemas.openxmlformats.org/officeDocument/2006/relationships" id="256" r:id="Re5a1e542c8f24a4a"/>
    <p:sldId xmlns:r="http://schemas.openxmlformats.org/officeDocument/2006/relationships" id="257" r:id="R6c46d4a2be634c82"/>
    <p:sldId xmlns:r="http://schemas.openxmlformats.org/officeDocument/2006/relationships" id="258" r:id="Rb3375249a8114831"/>
    <p:sldId xmlns:r="http://schemas.openxmlformats.org/officeDocument/2006/relationships" id="259" r:id="R4e906d4b19aa4b64"/>
    <p:sldId xmlns:r="http://schemas.openxmlformats.org/officeDocument/2006/relationships" id="260" r:id="R01ee00b41d954495"/>
    <p:sldId xmlns:r="http://schemas.openxmlformats.org/officeDocument/2006/relationships" id="261" r:id="R33bf4c2128d4411c"/>
    <p:sldId xmlns:r="http://schemas.openxmlformats.org/officeDocument/2006/relationships" id="262" r:id="Rdca8bbf57e53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93b3b2bf54641" /><Relationship Type="http://schemas.openxmlformats.org/officeDocument/2006/relationships/slide" Target="/ppt/slides/slide1.xml" Id="Re5a1e542c8f24a4a" /><Relationship Type="http://schemas.openxmlformats.org/officeDocument/2006/relationships/slide" Target="/ppt/slides/slide2.xml" Id="R6c46d4a2be634c82" /><Relationship Type="http://schemas.openxmlformats.org/officeDocument/2006/relationships/slide" Target="/ppt/slides/slide3.xml" Id="Rb3375249a8114831" /><Relationship Type="http://schemas.openxmlformats.org/officeDocument/2006/relationships/slide" Target="/ppt/slides/slide4.xml" Id="R4e906d4b19aa4b64" /><Relationship Type="http://schemas.openxmlformats.org/officeDocument/2006/relationships/slide" Target="/ppt/slides/slide5.xml" Id="R01ee00b41d954495" /><Relationship Type="http://schemas.openxmlformats.org/officeDocument/2006/relationships/slide" Target="/ppt/slides/slide6.xml" Id="R33bf4c2128d4411c" /><Relationship Type="http://schemas.openxmlformats.org/officeDocument/2006/relationships/slide" Target="/ppt/slides/slide7.xml" Id="Rdca8bbf57e53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b553bbd62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22df3806c463e" /><Relationship Type="http://schemas.openxmlformats.org/officeDocument/2006/relationships/theme" Target="/ppt/slideMasters/theme/theme1.xml" Id="R67fe735e338a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22df3806c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82f85c30b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4c378e024c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bae029ea2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303e0517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2871f072a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e4f531eb6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40b5d8b20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MOKSIM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7 169 713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214 772 261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ASTRID SIMONE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MOKSIM AS</a:t>
            </a:r>
          </a:p>
        </p:txBody>
      </p:sp>
    </p:spTree>
  </p:cSld>
  <p:clrMapOvr>
    <a:masterClrMapping xmlns:a="http://schemas.openxmlformats.org/drawingml/2006/main"/>
  </p:clrMapOvr>
</p:sld>
</file>