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74a74f75d641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948ef881ef46ac"/>
  </p:sldMasterIdLst>
  <p:sldIdLst>
    <p:sldId xmlns:r="http://schemas.openxmlformats.org/officeDocument/2006/relationships" id="256" r:id="R99f7e609f00c4e99"/>
    <p:sldId xmlns:r="http://schemas.openxmlformats.org/officeDocument/2006/relationships" id="257" r:id="R0b63466938f64879"/>
    <p:sldId xmlns:r="http://schemas.openxmlformats.org/officeDocument/2006/relationships" id="258" r:id="R322063f52a604146"/>
    <p:sldId xmlns:r="http://schemas.openxmlformats.org/officeDocument/2006/relationships" id="259" r:id="R40c1ae6448204bf2"/>
    <p:sldId xmlns:r="http://schemas.openxmlformats.org/officeDocument/2006/relationships" id="260" r:id="Rae7b1ba2939a4963"/>
    <p:sldId xmlns:r="http://schemas.openxmlformats.org/officeDocument/2006/relationships" id="261" r:id="R820c09dd03664f7c"/>
    <p:sldId xmlns:r="http://schemas.openxmlformats.org/officeDocument/2006/relationships" id="262" r:id="R5dd5f40683bb45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948ef881ef46ac" /><Relationship Type="http://schemas.openxmlformats.org/officeDocument/2006/relationships/slide" Target="/ppt/slides/slide1.xml" Id="R99f7e609f00c4e99" /><Relationship Type="http://schemas.openxmlformats.org/officeDocument/2006/relationships/slide" Target="/ppt/slides/slide2.xml" Id="R0b63466938f64879" /><Relationship Type="http://schemas.openxmlformats.org/officeDocument/2006/relationships/slide" Target="/ppt/slides/slide3.xml" Id="R322063f52a604146" /><Relationship Type="http://schemas.openxmlformats.org/officeDocument/2006/relationships/slide" Target="/ppt/slides/slide4.xml" Id="R40c1ae6448204bf2" /><Relationship Type="http://schemas.openxmlformats.org/officeDocument/2006/relationships/slide" Target="/ppt/slides/slide5.xml" Id="Rae7b1ba2939a4963" /><Relationship Type="http://schemas.openxmlformats.org/officeDocument/2006/relationships/slide" Target="/ppt/slides/slide6.xml" Id="R820c09dd03664f7c" /><Relationship Type="http://schemas.openxmlformats.org/officeDocument/2006/relationships/slide" Target="/ppt/slides/slide7.xml" Id="R5dd5f40683bb45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b8cefa63c4b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0c19eb4a64e2d" /><Relationship Type="http://schemas.openxmlformats.org/officeDocument/2006/relationships/theme" Target="/ppt/slideMasters/theme/theme1.xml" Id="R3a1e95eb9bb5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f0c19eb4a64e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8d67fe8204f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a6fd465e24b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449ea50540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41d683dba4f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045760024b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da6c513df4e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317fba76e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MOKALF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MOKALF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214 537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193 086 300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193 165 955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MØKSTER ALF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Skogstøstraen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83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988 777 536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MOKALF AS</a:t>
            </a:r>
          </a:p>
        </p:txBody>
      </p:sp>
    </p:spTree>
  </p:cSld>
  <p:clrMapOvr>
    <a:masterClrMapping xmlns:a="http://schemas.openxmlformats.org/drawingml/2006/main"/>
  </p:clrMapOvr>
</p:sld>
</file>