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25b7358e2f4d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1e373ceff146fc"/>
  </p:sldMasterIdLst>
  <p:sldIdLst>
    <p:sldId xmlns:r="http://schemas.openxmlformats.org/officeDocument/2006/relationships" id="256" r:id="R3e25dcababce4bfc"/>
    <p:sldId xmlns:r="http://schemas.openxmlformats.org/officeDocument/2006/relationships" id="257" r:id="R0a2ab6772b944826"/>
    <p:sldId xmlns:r="http://schemas.openxmlformats.org/officeDocument/2006/relationships" id="258" r:id="R7359b06eb35d4e53"/>
    <p:sldId xmlns:r="http://schemas.openxmlformats.org/officeDocument/2006/relationships" id="259" r:id="R05db285d3c564be0"/>
    <p:sldId xmlns:r="http://schemas.openxmlformats.org/officeDocument/2006/relationships" id="260" r:id="Rf8be6c55c20f440d"/>
    <p:sldId xmlns:r="http://schemas.openxmlformats.org/officeDocument/2006/relationships" id="261" r:id="R8c12f3de09e44cde"/>
    <p:sldId xmlns:r="http://schemas.openxmlformats.org/officeDocument/2006/relationships" id="262" r:id="R4f0f35b730f8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e373ceff146fc" /><Relationship Type="http://schemas.openxmlformats.org/officeDocument/2006/relationships/slide" Target="/ppt/slides/slide1.xml" Id="R3e25dcababce4bfc" /><Relationship Type="http://schemas.openxmlformats.org/officeDocument/2006/relationships/slide" Target="/ppt/slides/slide2.xml" Id="R0a2ab6772b944826" /><Relationship Type="http://schemas.openxmlformats.org/officeDocument/2006/relationships/slide" Target="/ppt/slides/slide3.xml" Id="R7359b06eb35d4e53" /><Relationship Type="http://schemas.openxmlformats.org/officeDocument/2006/relationships/slide" Target="/ppt/slides/slide4.xml" Id="R05db285d3c564be0" /><Relationship Type="http://schemas.openxmlformats.org/officeDocument/2006/relationships/slide" Target="/ppt/slides/slide5.xml" Id="Rf8be6c55c20f440d" /><Relationship Type="http://schemas.openxmlformats.org/officeDocument/2006/relationships/slide" Target="/ppt/slides/slide6.xml" Id="R8c12f3de09e44cde" /><Relationship Type="http://schemas.openxmlformats.org/officeDocument/2006/relationships/slide" Target="/ppt/slides/slide7.xml" Id="R4f0f35b730f8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b12b4618448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7c84fb4b542e2" /><Relationship Type="http://schemas.openxmlformats.org/officeDocument/2006/relationships/theme" Target="/ppt/slideMasters/theme/theme1.xml" Id="R838580974ecb46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a7c84fb4b542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1c273c4da4b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72fa1f39741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8450224a840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349894a3d46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74508547348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3dbee0eeb4f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b116f047b44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BØMA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4 080 121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22 064 777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24 364 777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WINTHER JAN BØRRE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Børre Winther, Lumber brygge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988 767 646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