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957049dfdd49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92477e68ec419b"/>
  </p:sldMasterIdLst>
  <p:sldIdLst>
    <p:sldId xmlns:r="http://schemas.openxmlformats.org/officeDocument/2006/relationships" id="256" r:id="R80d450d596e64331"/>
    <p:sldId xmlns:r="http://schemas.openxmlformats.org/officeDocument/2006/relationships" id="257" r:id="Re4320fe92f334d70"/>
    <p:sldId xmlns:r="http://schemas.openxmlformats.org/officeDocument/2006/relationships" id="258" r:id="Rc69b657c302c4c22"/>
    <p:sldId xmlns:r="http://schemas.openxmlformats.org/officeDocument/2006/relationships" id="259" r:id="R624df9f0ecec4bb5"/>
    <p:sldId xmlns:r="http://schemas.openxmlformats.org/officeDocument/2006/relationships" id="260" r:id="R687c98b697a644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92477e68ec419b" /><Relationship Type="http://schemas.openxmlformats.org/officeDocument/2006/relationships/slide" Target="/ppt/slides/slide1.xml" Id="R80d450d596e64331" /><Relationship Type="http://schemas.openxmlformats.org/officeDocument/2006/relationships/slide" Target="/ppt/slides/slide2.xml" Id="Re4320fe92f334d70" /><Relationship Type="http://schemas.openxmlformats.org/officeDocument/2006/relationships/slide" Target="/ppt/slides/slide3.xml" Id="Rc69b657c302c4c22" /><Relationship Type="http://schemas.openxmlformats.org/officeDocument/2006/relationships/slide" Target="/ppt/slides/slide4.xml" Id="R624df9f0ecec4bb5" /><Relationship Type="http://schemas.openxmlformats.org/officeDocument/2006/relationships/slide" Target="/ppt/slides/slide5.xml" Id="R687c98b697a644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07ba352e1440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d27cbcb804a44" /><Relationship Type="http://schemas.openxmlformats.org/officeDocument/2006/relationships/theme" Target="/ppt/slideMasters/theme/theme1.xml" Id="R4d7a8783c17d49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ad27cbcb804a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e70494e3f40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26ac672fe4a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11faf586d46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79f725c6f44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0b79fd79745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P7 KRISTEN RIKSRADIO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KRISTEN RIKSRADIO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P7 KRISTEN RIKSRADIO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KRISTEN RIKSRADIO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KRISTEN RIKSRADIO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KRISTEN RIKSRADIO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5353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32 17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post@p7.no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www.p7.no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988 755 109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KRISTEN RIKSRADIO</a:t>
            </a:r>
          </a:p>
        </p:txBody>
      </p:sp>
    </p:spTree>
  </p:cSld>
  <p:clrMapOvr>
    <a:masterClrMapping xmlns:a="http://schemas.openxmlformats.org/drawingml/2006/main"/>
  </p:clrMapOvr>
</p:sld>
</file>