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18d528351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ad558b97e43ea"/>
  </p:sldMasterIdLst>
  <p:sldIdLst>
    <p:sldId xmlns:r="http://schemas.openxmlformats.org/officeDocument/2006/relationships" id="256" r:id="R7f2c6b0de5664d48"/>
    <p:sldId xmlns:r="http://schemas.openxmlformats.org/officeDocument/2006/relationships" id="257" r:id="Rb8f80f78965947db"/>
    <p:sldId xmlns:r="http://schemas.openxmlformats.org/officeDocument/2006/relationships" id="258" r:id="Ra9897ef9c4114a7d"/>
    <p:sldId xmlns:r="http://schemas.openxmlformats.org/officeDocument/2006/relationships" id="259" r:id="R6bfc5692ff1e49c8"/>
    <p:sldId xmlns:r="http://schemas.openxmlformats.org/officeDocument/2006/relationships" id="260" r:id="R1c3558c8b9d0425c"/>
    <p:sldId xmlns:r="http://schemas.openxmlformats.org/officeDocument/2006/relationships" id="261" r:id="Rdcde82c872f044de"/>
    <p:sldId xmlns:r="http://schemas.openxmlformats.org/officeDocument/2006/relationships" id="262" r:id="R6c9457c6a270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ad558b97e43ea" /><Relationship Type="http://schemas.openxmlformats.org/officeDocument/2006/relationships/slide" Target="/ppt/slides/slide1.xml" Id="R7f2c6b0de5664d48" /><Relationship Type="http://schemas.openxmlformats.org/officeDocument/2006/relationships/slide" Target="/ppt/slides/slide2.xml" Id="Rb8f80f78965947db" /><Relationship Type="http://schemas.openxmlformats.org/officeDocument/2006/relationships/slide" Target="/ppt/slides/slide3.xml" Id="Ra9897ef9c4114a7d" /><Relationship Type="http://schemas.openxmlformats.org/officeDocument/2006/relationships/slide" Target="/ppt/slides/slide4.xml" Id="R6bfc5692ff1e49c8" /><Relationship Type="http://schemas.openxmlformats.org/officeDocument/2006/relationships/slide" Target="/ppt/slides/slide5.xml" Id="R1c3558c8b9d0425c" /><Relationship Type="http://schemas.openxmlformats.org/officeDocument/2006/relationships/slide" Target="/ppt/slides/slide6.xml" Id="Rdcde82c872f044de" /><Relationship Type="http://schemas.openxmlformats.org/officeDocument/2006/relationships/slide" Target="/ppt/slides/slide7.xml" Id="R6c9457c6a270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2ce99d8d1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57c33a6c4152" /><Relationship Type="http://schemas.openxmlformats.org/officeDocument/2006/relationships/theme" Target="/ppt/slideMasters/theme/theme1.xml" Id="R8ecb28ca67b7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657c33a6c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cf83636a8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6f145f5f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e76c94fb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38e91141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0a0545dbe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f46dc2fd9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96611d141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