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cf6892bbad49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2c9b11882149a6"/>
  </p:sldMasterIdLst>
  <p:sldIdLst>
    <p:sldId xmlns:r="http://schemas.openxmlformats.org/officeDocument/2006/relationships" id="256" r:id="R13a59b4bc5d74af4"/>
    <p:sldId xmlns:r="http://schemas.openxmlformats.org/officeDocument/2006/relationships" id="257" r:id="Rb4d58c98188046d2"/>
    <p:sldId xmlns:r="http://schemas.openxmlformats.org/officeDocument/2006/relationships" id="258" r:id="R5e72791f35ac4f8a"/>
    <p:sldId xmlns:r="http://schemas.openxmlformats.org/officeDocument/2006/relationships" id="259" r:id="R79687910c89a4620"/>
    <p:sldId xmlns:r="http://schemas.openxmlformats.org/officeDocument/2006/relationships" id="260" r:id="R508a129df0a54aea"/>
    <p:sldId xmlns:r="http://schemas.openxmlformats.org/officeDocument/2006/relationships" id="261" r:id="Rcf91eb4325f74b76"/>
    <p:sldId xmlns:r="http://schemas.openxmlformats.org/officeDocument/2006/relationships" id="262" r:id="Rdd4506f9d527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2c9b11882149a6" /><Relationship Type="http://schemas.openxmlformats.org/officeDocument/2006/relationships/slide" Target="/ppt/slides/slide1.xml" Id="R13a59b4bc5d74af4" /><Relationship Type="http://schemas.openxmlformats.org/officeDocument/2006/relationships/slide" Target="/ppt/slides/slide2.xml" Id="Rb4d58c98188046d2" /><Relationship Type="http://schemas.openxmlformats.org/officeDocument/2006/relationships/slide" Target="/ppt/slides/slide3.xml" Id="R5e72791f35ac4f8a" /><Relationship Type="http://schemas.openxmlformats.org/officeDocument/2006/relationships/slide" Target="/ppt/slides/slide4.xml" Id="R79687910c89a4620" /><Relationship Type="http://schemas.openxmlformats.org/officeDocument/2006/relationships/slide" Target="/ppt/slides/slide5.xml" Id="R508a129df0a54aea" /><Relationship Type="http://schemas.openxmlformats.org/officeDocument/2006/relationships/slide" Target="/ppt/slides/slide6.xml" Id="Rcf91eb4325f74b76" /><Relationship Type="http://schemas.openxmlformats.org/officeDocument/2006/relationships/slide" Target="/ppt/slides/slide7.xml" Id="Rdd4506f9d527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9c9a05759a45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08dad9b3c476f" /><Relationship Type="http://schemas.openxmlformats.org/officeDocument/2006/relationships/theme" Target="/ppt/slideMasters/theme/theme1.xml" Id="R3929e58ad4874f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908dad9b3c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a0fcbfad04d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e438580864f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e07ecec543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ed921ec84d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f83a98d89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3e50810b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43f7436441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