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f556ddd16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b31aa90a7421f"/>
  </p:sldMasterIdLst>
  <p:sldIdLst>
    <p:sldId xmlns:r="http://schemas.openxmlformats.org/officeDocument/2006/relationships" id="256" r:id="Re8a2c06005334b91"/>
    <p:sldId xmlns:r="http://schemas.openxmlformats.org/officeDocument/2006/relationships" id="257" r:id="R0928ec475e7e45ab"/>
    <p:sldId xmlns:r="http://schemas.openxmlformats.org/officeDocument/2006/relationships" id="258" r:id="Raa6ec136b7fb4fa3"/>
    <p:sldId xmlns:r="http://schemas.openxmlformats.org/officeDocument/2006/relationships" id="259" r:id="Re0c0f7b46be14f23"/>
    <p:sldId xmlns:r="http://schemas.openxmlformats.org/officeDocument/2006/relationships" id="260" r:id="Raae77af7debe4bf4"/>
    <p:sldId xmlns:r="http://schemas.openxmlformats.org/officeDocument/2006/relationships" id="261" r:id="Rbd38272956544f59"/>
    <p:sldId xmlns:r="http://schemas.openxmlformats.org/officeDocument/2006/relationships" id="262" r:id="Rcb12a4674692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b31aa90a7421f" /><Relationship Type="http://schemas.openxmlformats.org/officeDocument/2006/relationships/slide" Target="/ppt/slides/slide1.xml" Id="Re8a2c06005334b91" /><Relationship Type="http://schemas.openxmlformats.org/officeDocument/2006/relationships/slide" Target="/ppt/slides/slide2.xml" Id="R0928ec475e7e45ab" /><Relationship Type="http://schemas.openxmlformats.org/officeDocument/2006/relationships/slide" Target="/ppt/slides/slide3.xml" Id="Raa6ec136b7fb4fa3" /><Relationship Type="http://schemas.openxmlformats.org/officeDocument/2006/relationships/slide" Target="/ppt/slides/slide4.xml" Id="Re0c0f7b46be14f23" /><Relationship Type="http://schemas.openxmlformats.org/officeDocument/2006/relationships/slide" Target="/ppt/slides/slide5.xml" Id="Raae77af7debe4bf4" /><Relationship Type="http://schemas.openxmlformats.org/officeDocument/2006/relationships/slide" Target="/ppt/slides/slide6.xml" Id="Rbd38272956544f59" /><Relationship Type="http://schemas.openxmlformats.org/officeDocument/2006/relationships/slide" Target="/ppt/slides/slide7.xml" Id="Rcb12a4674692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91fbbcd41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6106c9ab94183" /><Relationship Type="http://schemas.openxmlformats.org/officeDocument/2006/relationships/theme" Target="/ppt/slideMasters/theme/theme1.xml" Id="Rf99e1ea9b3a9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6106c9ab9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7f4eaebaf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338074ebb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ee6d6c5a7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d86f4ed3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bf6b9baa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0d25e699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e1cbc6d4e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 ANN-MARI MIRKOVIC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AMELIA MIRKOVIC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KATARINA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