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1d0b077a444e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2a99e084f0438d"/>
  </p:sldMasterIdLst>
  <p:sldIdLst>
    <p:sldId xmlns:r="http://schemas.openxmlformats.org/officeDocument/2006/relationships" id="256" r:id="R68decf72f9164d69"/>
    <p:sldId xmlns:r="http://schemas.openxmlformats.org/officeDocument/2006/relationships" id="257" r:id="Rac20ebb9c1274ffd"/>
    <p:sldId xmlns:r="http://schemas.openxmlformats.org/officeDocument/2006/relationships" id="258" r:id="R92cafeadbbfd4926"/>
    <p:sldId xmlns:r="http://schemas.openxmlformats.org/officeDocument/2006/relationships" id="259" r:id="R30d9f632ba354a5b"/>
    <p:sldId xmlns:r="http://schemas.openxmlformats.org/officeDocument/2006/relationships" id="260" r:id="R8cdbe49a8b254cc7"/>
    <p:sldId xmlns:r="http://schemas.openxmlformats.org/officeDocument/2006/relationships" id="261" r:id="Re54953db2929426b"/>
    <p:sldId xmlns:r="http://schemas.openxmlformats.org/officeDocument/2006/relationships" id="262" r:id="R74171807a0624c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2a99e084f0438d" /><Relationship Type="http://schemas.openxmlformats.org/officeDocument/2006/relationships/slide" Target="/ppt/slides/slide1.xml" Id="R68decf72f9164d69" /><Relationship Type="http://schemas.openxmlformats.org/officeDocument/2006/relationships/slide" Target="/ppt/slides/slide2.xml" Id="Rac20ebb9c1274ffd" /><Relationship Type="http://schemas.openxmlformats.org/officeDocument/2006/relationships/slide" Target="/ppt/slides/slide3.xml" Id="R92cafeadbbfd4926" /><Relationship Type="http://schemas.openxmlformats.org/officeDocument/2006/relationships/slide" Target="/ppt/slides/slide4.xml" Id="R30d9f632ba354a5b" /><Relationship Type="http://schemas.openxmlformats.org/officeDocument/2006/relationships/slide" Target="/ppt/slides/slide5.xml" Id="R8cdbe49a8b254cc7" /><Relationship Type="http://schemas.openxmlformats.org/officeDocument/2006/relationships/slide" Target="/ppt/slides/slide6.xml" Id="Re54953db2929426b" /><Relationship Type="http://schemas.openxmlformats.org/officeDocument/2006/relationships/slide" Target="/ppt/slides/slide7.xml" Id="R74171807a0624c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0ef030d9c044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3d8143b9445b7" /><Relationship Type="http://schemas.openxmlformats.org/officeDocument/2006/relationships/theme" Target="/ppt/slideMasters/theme/theme1.xml" Id="R32a26fb20b6a45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23d8143b9445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35a29ecd546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afdc2da1849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704f677d04c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f51f942f640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ee9b67c4441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da5d1bceb49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7fd1e5dae49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GROUP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GROUP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78 734 162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7 042 008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1 787 111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214 419 718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959 851 830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 CAO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Christies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87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988 694 010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