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10b5fb977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277fa46914ba8"/>
  </p:sldMasterIdLst>
  <p:sldIdLst>
    <p:sldId xmlns:r="http://schemas.openxmlformats.org/officeDocument/2006/relationships" id="256" r:id="Rf19fb07cb31a4388"/>
    <p:sldId xmlns:r="http://schemas.openxmlformats.org/officeDocument/2006/relationships" id="257" r:id="R7dd92c0e3b0f4f52"/>
    <p:sldId xmlns:r="http://schemas.openxmlformats.org/officeDocument/2006/relationships" id="258" r:id="R794c834bb2644452"/>
    <p:sldId xmlns:r="http://schemas.openxmlformats.org/officeDocument/2006/relationships" id="259" r:id="R1d2df9b971fa4c4e"/>
    <p:sldId xmlns:r="http://schemas.openxmlformats.org/officeDocument/2006/relationships" id="260" r:id="R2e2021e26c954e50"/>
    <p:sldId xmlns:r="http://schemas.openxmlformats.org/officeDocument/2006/relationships" id="261" r:id="Rb771ff12888049e8"/>
    <p:sldId xmlns:r="http://schemas.openxmlformats.org/officeDocument/2006/relationships" id="262" r:id="Ra8004c7af464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277fa46914ba8" /><Relationship Type="http://schemas.openxmlformats.org/officeDocument/2006/relationships/slide" Target="/ppt/slides/slide1.xml" Id="Rf19fb07cb31a4388" /><Relationship Type="http://schemas.openxmlformats.org/officeDocument/2006/relationships/slide" Target="/ppt/slides/slide2.xml" Id="R7dd92c0e3b0f4f52" /><Relationship Type="http://schemas.openxmlformats.org/officeDocument/2006/relationships/slide" Target="/ppt/slides/slide3.xml" Id="R794c834bb2644452" /><Relationship Type="http://schemas.openxmlformats.org/officeDocument/2006/relationships/slide" Target="/ppt/slides/slide4.xml" Id="R1d2df9b971fa4c4e" /><Relationship Type="http://schemas.openxmlformats.org/officeDocument/2006/relationships/slide" Target="/ppt/slides/slide5.xml" Id="R2e2021e26c954e50" /><Relationship Type="http://schemas.openxmlformats.org/officeDocument/2006/relationships/slide" Target="/ppt/slides/slide6.xml" Id="Rb771ff12888049e8" /><Relationship Type="http://schemas.openxmlformats.org/officeDocument/2006/relationships/slide" Target="/ppt/slides/slide7.xml" Id="Ra8004c7af464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63b9cc685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deb388424287" /><Relationship Type="http://schemas.openxmlformats.org/officeDocument/2006/relationships/theme" Target="/ppt/slideMasters/theme/theme1.xml" Id="Re3b30870507e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6deb38842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9b19e7f5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d19486c4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1818b7e09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2b91bb62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b3d073822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3244f51e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1796af37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HØGNABBEN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HØGNABBEN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64 809 600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