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ec91ed5c7143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a02bf061004a77"/>
  </p:sldMasterIdLst>
  <p:sldIdLst>
    <p:sldId xmlns:r="http://schemas.openxmlformats.org/officeDocument/2006/relationships" id="256" r:id="R739fa8b9e0a1473e"/>
    <p:sldId xmlns:r="http://schemas.openxmlformats.org/officeDocument/2006/relationships" id="257" r:id="Rdb0992b17f854811"/>
    <p:sldId xmlns:r="http://schemas.openxmlformats.org/officeDocument/2006/relationships" id="258" r:id="R9468b6798269450c"/>
    <p:sldId xmlns:r="http://schemas.openxmlformats.org/officeDocument/2006/relationships" id="259" r:id="R878796ef52af4373"/>
    <p:sldId xmlns:r="http://schemas.openxmlformats.org/officeDocument/2006/relationships" id="260" r:id="R1b2c1ac619ea459b"/>
    <p:sldId xmlns:r="http://schemas.openxmlformats.org/officeDocument/2006/relationships" id="261" r:id="R6b379b47acec4d30"/>
    <p:sldId xmlns:r="http://schemas.openxmlformats.org/officeDocument/2006/relationships" id="262" r:id="R13f22ad86fd249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a02bf061004a77" /><Relationship Type="http://schemas.openxmlformats.org/officeDocument/2006/relationships/slide" Target="/ppt/slides/slide1.xml" Id="R739fa8b9e0a1473e" /><Relationship Type="http://schemas.openxmlformats.org/officeDocument/2006/relationships/slide" Target="/ppt/slides/slide2.xml" Id="Rdb0992b17f854811" /><Relationship Type="http://schemas.openxmlformats.org/officeDocument/2006/relationships/slide" Target="/ppt/slides/slide3.xml" Id="R9468b6798269450c" /><Relationship Type="http://schemas.openxmlformats.org/officeDocument/2006/relationships/slide" Target="/ppt/slides/slide4.xml" Id="R878796ef52af4373" /><Relationship Type="http://schemas.openxmlformats.org/officeDocument/2006/relationships/slide" Target="/ppt/slides/slide5.xml" Id="R1b2c1ac619ea459b" /><Relationship Type="http://schemas.openxmlformats.org/officeDocument/2006/relationships/slide" Target="/ppt/slides/slide6.xml" Id="R6b379b47acec4d30" /><Relationship Type="http://schemas.openxmlformats.org/officeDocument/2006/relationships/slide" Target="/ppt/slides/slide7.xml" Id="R13f22ad86fd249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76b478c73e45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cffa5b2c74df6" /><Relationship Type="http://schemas.openxmlformats.org/officeDocument/2006/relationships/theme" Target="/ppt/slideMasters/theme/theme1.xml" Id="R17255363929148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8cffa5b2c74d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aa7339f5d48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df314822d41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8a7d329684b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d9e2b635747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42cb2238c4b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349dbe43744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69481634849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KOLSÅSTOPPEN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KOLSÅSTOPPEN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1 258 472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63 966 155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64 466 155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FREDERIK SAGBAKKEN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988 677 396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