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88bb400d9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b8e964cc643dc"/>
  </p:sldMasterIdLst>
  <p:sldIdLst>
    <p:sldId xmlns:r="http://schemas.openxmlformats.org/officeDocument/2006/relationships" id="256" r:id="R366709210cbd4e1d"/>
    <p:sldId xmlns:r="http://schemas.openxmlformats.org/officeDocument/2006/relationships" id="257" r:id="R0d761f4cd0da4450"/>
    <p:sldId xmlns:r="http://schemas.openxmlformats.org/officeDocument/2006/relationships" id="258" r:id="R337956e556834a52"/>
    <p:sldId xmlns:r="http://schemas.openxmlformats.org/officeDocument/2006/relationships" id="259" r:id="Rfd57c5cb598e4875"/>
    <p:sldId xmlns:r="http://schemas.openxmlformats.org/officeDocument/2006/relationships" id="260" r:id="Rbe96394c2bc94295"/>
    <p:sldId xmlns:r="http://schemas.openxmlformats.org/officeDocument/2006/relationships" id="261" r:id="R179b1faf69c94277"/>
    <p:sldId xmlns:r="http://schemas.openxmlformats.org/officeDocument/2006/relationships" id="262" r:id="R8e8e1181710c45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b8e964cc643dc" /><Relationship Type="http://schemas.openxmlformats.org/officeDocument/2006/relationships/slide" Target="/ppt/slides/slide1.xml" Id="R366709210cbd4e1d" /><Relationship Type="http://schemas.openxmlformats.org/officeDocument/2006/relationships/slide" Target="/ppt/slides/slide2.xml" Id="R0d761f4cd0da4450" /><Relationship Type="http://schemas.openxmlformats.org/officeDocument/2006/relationships/slide" Target="/ppt/slides/slide3.xml" Id="R337956e556834a52" /><Relationship Type="http://schemas.openxmlformats.org/officeDocument/2006/relationships/slide" Target="/ppt/slides/slide4.xml" Id="Rfd57c5cb598e4875" /><Relationship Type="http://schemas.openxmlformats.org/officeDocument/2006/relationships/slide" Target="/ppt/slides/slide5.xml" Id="Rbe96394c2bc94295" /><Relationship Type="http://schemas.openxmlformats.org/officeDocument/2006/relationships/slide" Target="/ppt/slides/slide6.xml" Id="R179b1faf69c94277" /><Relationship Type="http://schemas.openxmlformats.org/officeDocument/2006/relationships/slide" Target="/ppt/slides/slide7.xml" Id="R8e8e1181710c45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99e8ed092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6caebb24745f7" /><Relationship Type="http://schemas.openxmlformats.org/officeDocument/2006/relationships/theme" Target="/ppt/slideMasters/theme/theme1.xml" Id="R5a5e6210b500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6caebb247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1598e6481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6460885584c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362903024b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e4534b6eb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18147002348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9e26089764c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843c38007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DBJ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DBJ INVEST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62 054 728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65 838 949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BERTIL JANSSON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Myratoppen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1613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06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988 676 616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DBJ INVEST AS</a:t>
            </a:r>
          </a:p>
        </p:txBody>
      </p:sp>
    </p:spTree>
  </p:cSld>
  <p:clrMapOvr>
    <a:masterClrMapping xmlns:a="http://schemas.openxmlformats.org/drawingml/2006/main"/>
  </p:clrMapOvr>
</p:sld>
</file>