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96230fefc24c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6bf79dacd74743"/>
  </p:sldMasterIdLst>
  <p:sldIdLst>
    <p:sldId xmlns:r="http://schemas.openxmlformats.org/officeDocument/2006/relationships" id="256" r:id="R650833247ff74106"/>
    <p:sldId xmlns:r="http://schemas.openxmlformats.org/officeDocument/2006/relationships" id="257" r:id="R6f3a703e2a36464d"/>
    <p:sldId xmlns:r="http://schemas.openxmlformats.org/officeDocument/2006/relationships" id="258" r:id="Rd05c8b424cc34029"/>
    <p:sldId xmlns:r="http://schemas.openxmlformats.org/officeDocument/2006/relationships" id="259" r:id="R0b8843a750b94253"/>
    <p:sldId xmlns:r="http://schemas.openxmlformats.org/officeDocument/2006/relationships" id="260" r:id="R4604863ba72f4ec8"/>
    <p:sldId xmlns:r="http://schemas.openxmlformats.org/officeDocument/2006/relationships" id="261" r:id="R4f3e4eec8f334970"/>
    <p:sldId xmlns:r="http://schemas.openxmlformats.org/officeDocument/2006/relationships" id="262" r:id="Rcc6ae5b5de6545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6bf79dacd74743" /><Relationship Type="http://schemas.openxmlformats.org/officeDocument/2006/relationships/slide" Target="/ppt/slides/slide1.xml" Id="R650833247ff74106" /><Relationship Type="http://schemas.openxmlformats.org/officeDocument/2006/relationships/slide" Target="/ppt/slides/slide2.xml" Id="R6f3a703e2a36464d" /><Relationship Type="http://schemas.openxmlformats.org/officeDocument/2006/relationships/slide" Target="/ppt/slides/slide3.xml" Id="Rd05c8b424cc34029" /><Relationship Type="http://schemas.openxmlformats.org/officeDocument/2006/relationships/slide" Target="/ppt/slides/slide4.xml" Id="R0b8843a750b94253" /><Relationship Type="http://schemas.openxmlformats.org/officeDocument/2006/relationships/slide" Target="/ppt/slides/slide5.xml" Id="R4604863ba72f4ec8" /><Relationship Type="http://schemas.openxmlformats.org/officeDocument/2006/relationships/slide" Target="/ppt/slides/slide6.xml" Id="R4f3e4eec8f334970" /><Relationship Type="http://schemas.openxmlformats.org/officeDocument/2006/relationships/slide" Target="/ppt/slides/slide7.xml" Id="Rcc6ae5b5de6545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67d4703d241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2b51a987a4767" /><Relationship Type="http://schemas.openxmlformats.org/officeDocument/2006/relationships/theme" Target="/ppt/slideMasters/theme/theme1.xml" Id="Rb5a7cfef87b04d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02b51a987a47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bd6f0913e43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0948a48b14e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768079f5346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1491d601347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25d312c5c4f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948a7bb474e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55f9c9ba24f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 ANDERSSEN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ANDERSSEN INVEST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11 641 484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135 767 768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153 963 777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Thorsagers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82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988 672 181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ANDERSSEN INVEST AS</a:t>
            </a:r>
          </a:p>
        </p:txBody>
      </p:sp>
    </p:spTree>
  </p:cSld>
  <p:clrMapOvr>
    <a:masterClrMapping xmlns:a="http://schemas.openxmlformats.org/drawingml/2006/main"/>
  </p:clrMapOvr>
</p:sld>
</file>