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973866ac0746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f42f7ed675421d"/>
  </p:sldMasterIdLst>
  <p:sldIdLst>
    <p:sldId xmlns:r="http://schemas.openxmlformats.org/officeDocument/2006/relationships" id="256" r:id="Re50e20e4bfaa4d2b"/>
    <p:sldId xmlns:r="http://schemas.openxmlformats.org/officeDocument/2006/relationships" id="257" r:id="Ree178810c3e547b7"/>
    <p:sldId xmlns:r="http://schemas.openxmlformats.org/officeDocument/2006/relationships" id="258" r:id="R7ab7033745604666"/>
    <p:sldId xmlns:r="http://schemas.openxmlformats.org/officeDocument/2006/relationships" id="259" r:id="R01a77a726a214a57"/>
    <p:sldId xmlns:r="http://schemas.openxmlformats.org/officeDocument/2006/relationships" id="260" r:id="R6d48c223b70647e7"/>
    <p:sldId xmlns:r="http://schemas.openxmlformats.org/officeDocument/2006/relationships" id="261" r:id="R11b7a2f2c3284758"/>
    <p:sldId xmlns:r="http://schemas.openxmlformats.org/officeDocument/2006/relationships" id="262" r:id="Rdcacc506727342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42f7ed675421d" /><Relationship Type="http://schemas.openxmlformats.org/officeDocument/2006/relationships/slide" Target="/ppt/slides/slide1.xml" Id="Re50e20e4bfaa4d2b" /><Relationship Type="http://schemas.openxmlformats.org/officeDocument/2006/relationships/slide" Target="/ppt/slides/slide2.xml" Id="Ree178810c3e547b7" /><Relationship Type="http://schemas.openxmlformats.org/officeDocument/2006/relationships/slide" Target="/ppt/slides/slide3.xml" Id="R7ab7033745604666" /><Relationship Type="http://schemas.openxmlformats.org/officeDocument/2006/relationships/slide" Target="/ppt/slides/slide4.xml" Id="R01a77a726a214a57" /><Relationship Type="http://schemas.openxmlformats.org/officeDocument/2006/relationships/slide" Target="/ppt/slides/slide5.xml" Id="R6d48c223b70647e7" /><Relationship Type="http://schemas.openxmlformats.org/officeDocument/2006/relationships/slide" Target="/ppt/slides/slide6.xml" Id="R11b7a2f2c3284758" /><Relationship Type="http://schemas.openxmlformats.org/officeDocument/2006/relationships/slide" Target="/ppt/slides/slide7.xml" Id="Rdcacc506727342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38a2b21f794d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038ef921d4ad1" /><Relationship Type="http://schemas.openxmlformats.org/officeDocument/2006/relationships/theme" Target="/ppt/slideMasters/theme/theme1.xml" Id="Rc14fcda1e9914e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f038ef921d4a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edc9d5ee348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0cf2abd134e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b54bc72ff4a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77e9349ac48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0acf074894f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14ef7bdb24a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cf2eee1544d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CLEARVISION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CLEARVISION HOLDING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7 843 437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7 061 383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9 364 690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31 972 251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38 003 753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MARIANNE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WILLY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Snarøyveien 104A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53 08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988 663 654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