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ebe9fb9c1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3688750264402"/>
  </p:sldMasterIdLst>
  <p:sldIdLst>
    <p:sldId xmlns:r="http://schemas.openxmlformats.org/officeDocument/2006/relationships" id="256" r:id="R842e874ee95d4fd0"/>
    <p:sldId xmlns:r="http://schemas.openxmlformats.org/officeDocument/2006/relationships" id="257" r:id="Ra3b1519e27d5429f"/>
    <p:sldId xmlns:r="http://schemas.openxmlformats.org/officeDocument/2006/relationships" id="258" r:id="R664a34c61c5248a9"/>
    <p:sldId xmlns:r="http://schemas.openxmlformats.org/officeDocument/2006/relationships" id="259" r:id="Rf341e01412d9447b"/>
    <p:sldId xmlns:r="http://schemas.openxmlformats.org/officeDocument/2006/relationships" id="260" r:id="R3620b2e0caad4ff0"/>
    <p:sldId xmlns:r="http://schemas.openxmlformats.org/officeDocument/2006/relationships" id="261" r:id="R9fd621acec1b4d79"/>
    <p:sldId xmlns:r="http://schemas.openxmlformats.org/officeDocument/2006/relationships" id="262" r:id="R5f367f72e5d9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3688750264402" /><Relationship Type="http://schemas.openxmlformats.org/officeDocument/2006/relationships/slide" Target="/ppt/slides/slide1.xml" Id="R842e874ee95d4fd0" /><Relationship Type="http://schemas.openxmlformats.org/officeDocument/2006/relationships/slide" Target="/ppt/slides/slide2.xml" Id="Ra3b1519e27d5429f" /><Relationship Type="http://schemas.openxmlformats.org/officeDocument/2006/relationships/slide" Target="/ppt/slides/slide3.xml" Id="R664a34c61c5248a9" /><Relationship Type="http://schemas.openxmlformats.org/officeDocument/2006/relationships/slide" Target="/ppt/slides/slide4.xml" Id="Rf341e01412d9447b" /><Relationship Type="http://schemas.openxmlformats.org/officeDocument/2006/relationships/slide" Target="/ppt/slides/slide5.xml" Id="R3620b2e0caad4ff0" /><Relationship Type="http://schemas.openxmlformats.org/officeDocument/2006/relationships/slide" Target="/ppt/slides/slide6.xml" Id="R9fd621acec1b4d79" /><Relationship Type="http://schemas.openxmlformats.org/officeDocument/2006/relationships/slide" Target="/ppt/slides/slide7.xml" Id="R5f367f72e5d9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8b06b61e6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e4de68464f2f" /><Relationship Type="http://schemas.openxmlformats.org/officeDocument/2006/relationships/theme" Target="/ppt/slideMasters/theme/theme1.xml" Id="R858bbd9d417e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ee4de6846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85ea0fb38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03ddd9a1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91baf54f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395782ac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a03fe7d46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66d6b26b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8c82bf69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LARS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