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75b837e5a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bbc85b5094772"/>
  </p:sldMasterIdLst>
  <p:sldIdLst>
    <p:sldId xmlns:r="http://schemas.openxmlformats.org/officeDocument/2006/relationships" id="256" r:id="R4bed2cd8870a481f"/>
    <p:sldId xmlns:r="http://schemas.openxmlformats.org/officeDocument/2006/relationships" id="257" r:id="Rbe8b4a8f52a3404f"/>
    <p:sldId xmlns:r="http://schemas.openxmlformats.org/officeDocument/2006/relationships" id="258" r:id="R55c76ba6d6ef4f88"/>
    <p:sldId xmlns:r="http://schemas.openxmlformats.org/officeDocument/2006/relationships" id="259" r:id="Rcb4b03e75f494da3"/>
    <p:sldId xmlns:r="http://schemas.openxmlformats.org/officeDocument/2006/relationships" id="260" r:id="R9d06fb9bd7064587"/>
    <p:sldId xmlns:r="http://schemas.openxmlformats.org/officeDocument/2006/relationships" id="261" r:id="Rddcc21360c674911"/>
    <p:sldId xmlns:r="http://schemas.openxmlformats.org/officeDocument/2006/relationships" id="262" r:id="R7e262e8dc187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bbc85b5094772" /><Relationship Type="http://schemas.openxmlformats.org/officeDocument/2006/relationships/slide" Target="/ppt/slides/slide1.xml" Id="R4bed2cd8870a481f" /><Relationship Type="http://schemas.openxmlformats.org/officeDocument/2006/relationships/slide" Target="/ppt/slides/slide2.xml" Id="Rbe8b4a8f52a3404f" /><Relationship Type="http://schemas.openxmlformats.org/officeDocument/2006/relationships/slide" Target="/ppt/slides/slide3.xml" Id="R55c76ba6d6ef4f88" /><Relationship Type="http://schemas.openxmlformats.org/officeDocument/2006/relationships/slide" Target="/ppt/slides/slide4.xml" Id="Rcb4b03e75f494da3" /><Relationship Type="http://schemas.openxmlformats.org/officeDocument/2006/relationships/slide" Target="/ppt/slides/slide5.xml" Id="R9d06fb9bd7064587" /><Relationship Type="http://schemas.openxmlformats.org/officeDocument/2006/relationships/slide" Target="/ppt/slides/slide6.xml" Id="Rddcc21360c674911" /><Relationship Type="http://schemas.openxmlformats.org/officeDocument/2006/relationships/slide" Target="/ppt/slides/slide7.xml" Id="R7e262e8dc187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757583fa2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05e318ef41e6" /><Relationship Type="http://schemas.openxmlformats.org/officeDocument/2006/relationships/theme" Target="/ppt/slideMasters/theme/theme1.xml" Id="R0aba214467d2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b05e318ef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a3fcf10bf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a15f6351a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98c5a318144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b8acae37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37f1ac3d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c2ec9c55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cba75b57e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EWR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83 618 432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WERNER RELBO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Dals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988 639 303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EWR HOLDING AS</a:t>
            </a:r>
          </a:p>
        </p:txBody>
      </p:sp>
    </p:spTree>
  </p:cSld>
  <p:clrMapOvr>
    <a:masterClrMapping xmlns:a="http://schemas.openxmlformats.org/drawingml/2006/main"/>
  </p:clrMapOvr>
</p:sld>
</file>