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e3eeb96e4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e006f8e3b4dbb"/>
  </p:sldMasterIdLst>
  <p:sldIdLst>
    <p:sldId xmlns:r="http://schemas.openxmlformats.org/officeDocument/2006/relationships" id="256" r:id="R83769b952ee54a15"/>
    <p:sldId xmlns:r="http://schemas.openxmlformats.org/officeDocument/2006/relationships" id="257" r:id="Rd182674e3c6449d0"/>
    <p:sldId xmlns:r="http://schemas.openxmlformats.org/officeDocument/2006/relationships" id="258" r:id="R08969d905a884084"/>
    <p:sldId xmlns:r="http://schemas.openxmlformats.org/officeDocument/2006/relationships" id="259" r:id="R738b00431b834227"/>
    <p:sldId xmlns:r="http://schemas.openxmlformats.org/officeDocument/2006/relationships" id="260" r:id="R10c017fc230f45ef"/>
    <p:sldId xmlns:r="http://schemas.openxmlformats.org/officeDocument/2006/relationships" id="261" r:id="Re053d085a55848d3"/>
    <p:sldId xmlns:r="http://schemas.openxmlformats.org/officeDocument/2006/relationships" id="262" r:id="Rb6b5005d0275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e006f8e3b4dbb" /><Relationship Type="http://schemas.openxmlformats.org/officeDocument/2006/relationships/slide" Target="/ppt/slides/slide1.xml" Id="R83769b952ee54a15" /><Relationship Type="http://schemas.openxmlformats.org/officeDocument/2006/relationships/slide" Target="/ppt/slides/slide2.xml" Id="Rd182674e3c6449d0" /><Relationship Type="http://schemas.openxmlformats.org/officeDocument/2006/relationships/slide" Target="/ppt/slides/slide3.xml" Id="R08969d905a884084" /><Relationship Type="http://schemas.openxmlformats.org/officeDocument/2006/relationships/slide" Target="/ppt/slides/slide4.xml" Id="R738b00431b834227" /><Relationship Type="http://schemas.openxmlformats.org/officeDocument/2006/relationships/slide" Target="/ppt/slides/slide5.xml" Id="R10c017fc230f45ef" /><Relationship Type="http://schemas.openxmlformats.org/officeDocument/2006/relationships/slide" Target="/ppt/slides/slide6.xml" Id="Re053d085a55848d3" /><Relationship Type="http://schemas.openxmlformats.org/officeDocument/2006/relationships/slide" Target="/ppt/slides/slide7.xml" Id="Rb6b5005d0275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94aa1503f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4b26cd5148a6" /><Relationship Type="http://schemas.openxmlformats.org/officeDocument/2006/relationships/theme" Target="/ppt/slideMasters/theme/theme1.xml" Id="Red649d919456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b4b26cd51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d42e0c204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42ca7f280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67d5a1b20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fa75fd85e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5c40a935b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20a398b4c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d2e891fe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ACADIA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66 734 208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64 887 649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68 888 988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532 730 575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541 652 485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CHRISTIAN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IDA VEN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KRISTIN VEN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988 594 687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