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73aad871bc44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3cc9c6aa324231"/>
  </p:sldMasterIdLst>
  <p:sldIdLst>
    <p:sldId xmlns:r="http://schemas.openxmlformats.org/officeDocument/2006/relationships" id="256" r:id="R2753ce2cbe424189"/>
    <p:sldId xmlns:r="http://schemas.openxmlformats.org/officeDocument/2006/relationships" id="257" r:id="Rce363e7e60a64e4d"/>
    <p:sldId xmlns:r="http://schemas.openxmlformats.org/officeDocument/2006/relationships" id="258" r:id="Racb63339b2d649cc"/>
    <p:sldId xmlns:r="http://schemas.openxmlformats.org/officeDocument/2006/relationships" id="259" r:id="R059304a30e1b4d40"/>
    <p:sldId xmlns:r="http://schemas.openxmlformats.org/officeDocument/2006/relationships" id="260" r:id="Rba3d1cf84c5f4a32"/>
    <p:sldId xmlns:r="http://schemas.openxmlformats.org/officeDocument/2006/relationships" id="261" r:id="R79598dd47e644e0a"/>
    <p:sldId xmlns:r="http://schemas.openxmlformats.org/officeDocument/2006/relationships" id="262" r:id="R3f50440567b843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3cc9c6aa324231" /><Relationship Type="http://schemas.openxmlformats.org/officeDocument/2006/relationships/slide" Target="/ppt/slides/slide1.xml" Id="R2753ce2cbe424189" /><Relationship Type="http://schemas.openxmlformats.org/officeDocument/2006/relationships/slide" Target="/ppt/slides/slide2.xml" Id="Rce363e7e60a64e4d" /><Relationship Type="http://schemas.openxmlformats.org/officeDocument/2006/relationships/slide" Target="/ppt/slides/slide3.xml" Id="Racb63339b2d649cc" /><Relationship Type="http://schemas.openxmlformats.org/officeDocument/2006/relationships/slide" Target="/ppt/slides/slide4.xml" Id="R059304a30e1b4d40" /><Relationship Type="http://schemas.openxmlformats.org/officeDocument/2006/relationships/slide" Target="/ppt/slides/slide5.xml" Id="Rba3d1cf84c5f4a32" /><Relationship Type="http://schemas.openxmlformats.org/officeDocument/2006/relationships/slide" Target="/ppt/slides/slide6.xml" Id="R79598dd47e644e0a" /><Relationship Type="http://schemas.openxmlformats.org/officeDocument/2006/relationships/slide" Target="/ppt/slides/slide7.xml" Id="R3f50440567b843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054f4e204e47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8b9b609a74aa6" /><Relationship Type="http://schemas.openxmlformats.org/officeDocument/2006/relationships/theme" Target="/ppt/slideMasters/theme/theme1.xml" Id="Re368f9be6d8c4b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88b9b609a74a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75c90c3904c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8db44af4748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f5113396141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e24cd14bb48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1e2c878b84d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7b1ebc5a048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3db9d391046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ICB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5 575 715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20 664 251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20 818 372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ELLEFSEN IRENE BRØVIG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Klipperveien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988 534 315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ICB INVEST AS</a:t>
            </a:r>
          </a:p>
        </p:txBody>
      </p:sp>
    </p:spTree>
  </p:cSld>
  <p:clrMapOvr>
    <a:masterClrMapping xmlns:a="http://schemas.openxmlformats.org/drawingml/2006/main"/>
  </p:clrMapOvr>
</p:sld>
</file>