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88a60e18e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ec6333a3646da"/>
  </p:sldMasterIdLst>
  <p:sldIdLst>
    <p:sldId xmlns:r="http://schemas.openxmlformats.org/officeDocument/2006/relationships" id="256" r:id="R12d126c4ed3041a8"/>
    <p:sldId xmlns:r="http://schemas.openxmlformats.org/officeDocument/2006/relationships" id="257" r:id="Rbd000913a7974d1c"/>
    <p:sldId xmlns:r="http://schemas.openxmlformats.org/officeDocument/2006/relationships" id="258" r:id="R82b648729fd94d57"/>
    <p:sldId xmlns:r="http://schemas.openxmlformats.org/officeDocument/2006/relationships" id="259" r:id="Ra65cce7a6972420e"/>
    <p:sldId xmlns:r="http://schemas.openxmlformats.org/officeDocument/2006/relationships" id="260" r:id="R5b22ea4b056345cc"/>
    <p:sldId xmlns:r="http://schemas.openxmlformats.org/officeDocument/2006/relationships" id="261" r:id="Rd15f86c3f1bc4757"/>
    <p:sldId xmlns:r="http://schemas.openxmlformats.org/officeDocument/2006/relationships" id="262" r:id="Ra3e2a28d137b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ec6333a3646da" /><Relationship Type="http://schemas.openxmlformats.org/officeDocument/2006/relationships/slide" Target="/ppt/slides/slide1.xml" Id="R12d126c4ed3041a8" /><Relationship Type="http://schemas.openxmlformats.org/officeDocument/2006/relationships/slide" Target="/ppt/slides/slide2.xml" Id="Rbd000913a7974d1c" /><Relationship Type="http://schemas.openxmlformats.org/officeDocument/2006/relationships/slide" Target="/ppt/slides/slide3.xml" Id="R82b648729fd94d57" /><Relationship Type="http://schemas.openxmlformats.org/officeDocument/2006/relationships/slide" Target="/ppt/slides/slide4.xml" Id="Ra65cce7a6972420e" /><Relationship Type="http://schemas.openxmlformats.org/officeDocument/2006/relationships/slide" Target="/ppt/slides/slide5.xml" Id="R5b22ea4b056345cc" /><Relationship Type="http://schemas.openxmlformats.org/officeDocument/2006/relationships/slide" Target="/ppt/slides/slide6.xml" Id="Rd15f86c3f1bc4757" /><Relationship Type="http://schemas.openxmlformats.org/officeDocument/2006/relationships/slide" Target="/ppt/slides/slide7.xml" Id="Ra3e2a28d137b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f8c32be1c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7897033c482f" /><Relationship Type="http://schemas.openxmlformats.org/officeDocument/2006/relationships/theme" Target="/ppt/slideMasters/theme/theme1.xml" Id="Ra7172a2a38ca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77897033c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b3bb9a31b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74cc2823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893d17c81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2b2b5fb4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c655f22df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c7347d9c4c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a54bce6a3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LINN KRISTIN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ÅSE LILL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RØISELAND KARIANNE B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