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fc22be3a7340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cffdd8662a43d4"/>
  </p:sldMasterIdLst>
  <p:sldIdLst>
    <p:sldId xmlns:r="http://schemas.openxmlformats.org/officeDocument/2006/relationships" id="256" r:id="R69345b09a7334926"/>
    <p:sldId xmlns:r="http://schemas.openxmlformats.org/officeDocument/2006/relationships" id="257" r:id="R212c995034b84eb9"/>
    <p:sldId xmlns:r="http://schemas.openxmlformats.org/officeDocument/2006/relationships" id="258" r:id="R2472471d5cc94074"/>
    <p:sldId xmlns:r="http://schemas.openxmlformats.org/officeDocument/2006/relationships" id="259" r:id="R022a8172b43d4ecc"/>
    <p:sldId xmlns:r="http://schemas.openxmlformats.org/officeDocument/2006/relationships" id="260" r:id="R4a08754cdc4d42c7"/>
    <p:sldId xmlns:r="http://schemas.openxmlformats.org/officeDocument/2006/relationships" id="261" r:id="R001839bb5fd546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ffdd8662a43d4" /><Relationship Type="http://schemas.openxmlformats.org/officeDocument/2006/relationships/slide" Target="/ppt/slides/slide1.xml" Id="R69345b09a7334926" /><Relationship Type="http://schemas.openxmlformats.org/officeDocument/2006/relationships/slide" Target="/ppt/slides/slide2.xml" Id="R212c995034b84eb9" /><Relationship Type="http://schemas.openxmlformats.org/officeDocument/2006/relationships/slide" Target="/ppt/slides/slide3.xml" Id="R2472471d5cc94074" /><Relationship Type="http://schemas.openxmlformats.org/officeDocument/2006/relationships/slide" Target="/ppt/slides/slide4.xml" Id="R022a8172b43d4ecc" /><Relationship Type="http://schemas.openxmlformats.org/officeDocument/2006/relationships/slide" Target="/ppt/slides/slide5.xml" Id="R4a08754cdc4d42c7" /><Relationship Type="http://schemas.openxmlformats.org/officeDocument/2006/relationships/slide" Target="/ppt/slides/slide6.xml" Id="R001839bb5fd546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a4f9831704b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0e9a9768a43c1" /><Relationship Type="http://schemas.openxmlformats.org/officeDocument/2006/relationships/theme" Target="/ppt/slideMasters/theme/theme1.xml" Id="R17b6253a530146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30e9a9768a43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6facca986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c31086e2d4e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3fa592cd744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e0e705e99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c133fa28e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8665f189644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Grågåsbakken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KARLIN INVEST AS</a:t>
            </a:r>
          </a:p>
        </p:txBody>
      </p:sp>
    </p:spTree>
  </p:cSld>
  <p:clrMapOvr>
    <a:masterClrMapping xmlns:a="http://schemas.openxmlformats.org/drawingml/2006/main"/>
  </p:clrMapOvr>
</p:sld>
</file>