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e83a3940e47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6de88780894e83"/>
  </p:sldMasterIdLst>
  <p:sldIdLst>
    <p:sldId xmlns:r="http://schemas.openxmlformats.org/officeDocument/2006/relationships" id="256" r:id="R308bfd8c4c234029"/>
    <p:sldId xmlns:r="http://schemas.openxmlformats.org/officeDocument/2006/relationships" id="257" r:id="Radbfa9108ad049e6"/>
    <p:sldId xmlns:r="http://schemas.openxmlformats.org/officeDocument/2006/relationships" id="258" r:id="R811cbe1a1da644dd"/>
    <p:sldId xmlns:r="http://schemas.openxmlformats.org/officeDocument/2006/relationships" id="259" r:id="R78c1ff4927634189"/>
    <p:sldId xmlns:r="http://schemas.openxmlformats.org/officeDocument/2006/relationships" id="260" r:id="R4270530a5eb24a99"/>
    <p:sldId xmlns:r="http://schemas.openxmlformats.org/officeDocument/2006/relationships" id="261" r:id="Rfdf448350daa4960"/>
    <p:sldId xmlns:r="http://schemas.openxmlformats.org/officeDocument/2006/relationships" id="262" r:id="Rd051c0cf53274c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de88780894e83" /><Relationship Type="http://schemas.openxmlformats.org/officeDocument/2006/relationships/slide" Target="/ppt/slides/slide1.xml" Id="R308bfd8c4c234029" /><Relationship Type="http://schemas.openxmlformats.org/officeDocument/2006/relationships/slide" Target="/ppt/slides/slide2.xml" Id="Radbfa9108ad049e6" /><Relationship Type="http://schemas.openxmlformats.org/officeDocument/2006/relationships/slide" Target="/ppt/slides/slide3.xml" Id="R811cbe1a1da644dd" /><Relationship Type="http://schemas.openxmlformats.org/officeDocument/2006/relationships/slide" Target="/ppt/slides/slide4.xml" Id="R78c1ff4927634189" /><Relationship Type="http://schemas.openxmlformats.org/officeDocument/2006/relationships/slide" Target="/ppt/slides/slide5.xml" Id="R4270530a5eb24a99" /><Relationship Type="http://schemas.openxmlformats.org/officeDocument/2006/relationships/slide" Target="/ppt/slides/slide6.xml" Id="Rfdf448350daa4960" /><Relationship Type="http://schemas.openxmlformats.org/officeDocument/2006/relationships/slide" Target="/ppt/slides/slide7.xml" Id="Rd051c0cf53274c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0fb68d4884f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5e7b418724f50" /><Relationship Type="http://schemas.openxmlformats.org/officeDocument/2006/relationships/theme" Target="/ppt/slideMasters/theme/theme1.xml" Id="R61700ac7d8b4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95e7b418724f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cbe17ed91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d66655d97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8595439a441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b639ff7e6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33ff5f5d9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79ccc90e249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73d0fd2c9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4 429 384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57 851 925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58 359 441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STEINHAUG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Steinhaug, Biskopshavn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10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bjsteinh@online.no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BJS HOLDING AS</a:t>
            </a:r>
          </a:p>
        </p:txBody>
      </p:sp>
    </p:spTree>
  </p:cSld>
  <p:clrMapOvr>
    <a:masterClrMapping xmlns:a="http://schemas.openxmlformats.org/drawingml/2006/main"/>
  </p:clrMapOvr>
</p:sld>
</file>