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a5ad3f90424e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b31c647907417f"/>
  </p:sldMasterIdLst>
  <p:sldIdLst>
    <p:sldId xmlns:r="http://schemas.openxmlformats.org/officeDocument/2006/relationships" id="256" r:id="R7078df40ec4a43e6"/>
    <p:sldId xmlns:r="http://schemas.openxmlformats.org/officeDocument/2006/relationships" id="257" r:id="R95367cf148564c19"/>
    <p:sldId xmlns:r="http://schemas.openxmlformats.org/officeDocument/2006/relationships" id="258" r:id="R2b7931c8b9f446b5"/>
    <p:sldId xmlns:r="http://schemas.openxmlformats.org/officeDocument/2006/relationships" id="259" r:id="Ra25f53b7070e4c44"/>
    <p:sldId xmlns:r="http://schemas.openxmlformats.org/officeDocument/2006/relationships" id="260" r:id="R81c2bc19bdb4475a"/>
    <p:sldId xmlns:r="http://schemas.openxmlformats.org/officeDocument/2006/relationships" id="261" r:id="Rf74a0eb87a484c78"/>
    <p:sldId xmlns:r="http://schemas.openxmlformats.org/officeDocument/2006/relationships" id="262" r:id="R537e0c22b2cc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31c647907417f" /><Relationship Type="http://schemas.openxmlformats.org/officeDocument/2006/relationships/slide" Target="/ppt/slides/slide1.xml" Id="R7078df40ec4a43e6" /><Relationship Type="http://schemas.openxmlformats.org/officeDocument/2006/relationships/slide" Target="/ppt/slides/slide2.xml" Id="R95367cf148564c19" /><Relationship Type="http://schemas.openxmlformats.org/officeDocument/2006/relationships/slide" Target="/ppt/slides/slide3.xml" Id="R2b7931c8b9f446b5" /><Relationship Type="http://schemas.openxmlformats.org/officeDocument/2006/relationships/slide" Target="/ppt/slides/slide4.xml" Id="Ra25f53b7070e4c44" /><Relationship Type="http://schemas.openxmlformats.org/officeDocument/2006/relationships/slide" Target="/ppt/slides/slide5.xml" Id="R81c2bc19bdb4475a" /><Relationship Type="http://schemas.openxmlformats.org/officeDocument/2006/relationships/slide" Target="/ppt/slides/slide6.xml" Id="Rf74a0eb87a484c78" /><Relationship Type="http://schemas.openxmlformats.org/officeDocument/2006/relationships/slide" Target="/ppt/slides/slide7.xml" Id="R537e0c22b2cc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aa5fce1a24c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6f538ced84e27" /><Relationship Type="http://schemas.openxmlformats.org/officeDocument/2006/relationships/theme" Target="/ppt/slideMasters/theme/theme1.xml" Id="Rd7bbdc9271804b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6f538ced84e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ce749c2cf4e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69b4d8a9747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b54588e6d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55419b12e4c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73afef17c44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9fda1cee041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fff1e4774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 HOLDING AS ble etablert [år] og holder til i Hylkje.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96 104 702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120 672 744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120 720 790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JAN-PETTER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Hylkjesvingen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5109 Hylkje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jps@peakshipping.no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JPS HOLDING AS</a:t>
            </a:r>
          </a:p>
        </p:txBody>
      </p:sp>
    </p:spTree>
  </p:cSld>
  <p:clrMapOvr>
    <a:masterClrMapping xmlns:a="http://schemas.openxmlformats.org/drawingml/2006/main"/>
  </p:clrMapOvr>
</p:sld>
</file>