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081c6a9d743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2217bbb164ecb"/>
  </p:sldMasterIdLst>
  <p:sldIdLst>
    <p:sldId xmlns:r="http://schemas.openxmlformats.org/officeDocument/2006/relationships" id="256" r:id="R803a0e83e441440d"/>
    <p:sldId xmlns:r="http://schemas.openxmlformats.org/officeDocument/2006/relationships" id="257" r:id="R9a25c60ee3e44684"/>
    <p:sldId xmlns:r="http://schemas.openxmlformats.org/officeDocument/2006/relationships" id="258" r:id="R4104f7efd9604a8d"/>
    <p:sldId xmlns:r="http://schemas.openxmlformats.org/officeDocument/2006/relationships" id="259" r:id="R7caa9567be8246f4"/>
    <p:sldId xmlns:r="http://schemas.openxmlformats.org/officeDocument/2006/relationships" id="260" r:id="Rfbb77a0f21c14483"/>
    <p:sldId xmlns:r="http://schemas.openxmlformats.org/officeDocument/2006/relationships" id="261" r:id="R4a6eaf2751634157"/>
    <p:sldId xmlns:r="http://schemas.openxmlformats.org/officeDocument/2006/relationships" id="262" r:id="R9a270ceabb16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2217bbb164ecb" /><Relationship Type="http://schemas.openxmlformats.org/officeDocument/2006/relationships/slide" Target="/ppt/slides/slide1.xml" Id="R803a0e83e441440d" /><Relationship Type="http://schemas.openxmlformats.org/officeDocument/2006/relationships/slide" Target="/ppt/slides/slide2.xml" Id="R9a25c60ee3e44684" /><Relationship Type="http://schemas.openxmlformats.org/officeDocument/2006/relationships/slide" Target="/ppt/slides/slide3.xml" Id="R4104f7efd9604a8d" /><Relationship Type="http://schemas.openxmlformats.org/officeDocument/2006/relationships/slide" Target="/ppt/slides/slide4.xml" Id="R7caa9567be8246f4" /><Relationship Type="http://schemas.openxmlformats.org/officeDocument/2006/relationships/slide" Target="/ppt/slides/slide5.xml" Id="Rfbb77a0f21c14483" /><Relationship Type="http://schemas.openxmlformats.org/officeDocument/2006/relationships/slide" Target="/ppt/slides/slide6.xml" Id="R4a6eaf2751634157" /><Relationship Type="http://schemas.openxmlformats.org/officeDocument/2006/relationships/slide" Target="/ppt/slides/slide7.xml" Id="R9a270ceabb16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d434c6897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b0456c62b4bea" /><Relationship Type="http://schemas.openxmlformats.org/officeDocument/2006/relationships/theme" Target="/ppt/slideMasters/theme/theme1.xml" Id="Ra91f077b37c4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b0456c62b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f6f85804f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e1419da28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9270e654640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42514b688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11ee8d4ee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f84fd9dd44f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117875e24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SCHUMACHER &amp; 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SCHUMACHER &amp; HAMMER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13 322 240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3 271 064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6 624 479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VIDAR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SCHUMACHER TROND HARALD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72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trond@revisorfirmaet.no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