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e28d3f8a994a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ce0d7583a0417e"/>
  </p:sldMasterIdLst>
  <p:sldIdLst>
    <p:sldId xmlns:r="http://schemas.openxmlformats.org/officeDocument/2006/relationships" id="256" r:id="R76fc70510cfe4409"/>
    <p:sldId xmlns:r="http://schemas.openxmlformats.org/officeDocument/2006/relationships" id="257" r:id="Rb43832e3ea9342e0"/>
    <p:sldId xmlns:r="http://schemas.openxmlformats.org/officeDocument/2006/relationships" id="258" r:id="Rdc3bddc51966441e"/>
    <p:sldId xmlns:r="http://schemas.openxmlformats.org/officeDocument/2006/relationships" id="259" r:id="R22f7adad6f8a4e97"/>
    <p:sldId xmlns:r="http://schemas.openxmlformats.org/officeDocument/2006/relationships" id="260" r:id="R08e65a5513c84a3e"/>
    <p:sldId xmlns:r="http://schemas.openxmlformats.org/officeDocument/2006/relationships" id="261" r:id="R5947660ba4be4054"/>
    <p:sldId xmlns:r="http://schemas.openxmlformats.org/officeDocument/2006/relationships" id="262" r:id="Rf4e6f0320a1543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ce0d7583a0417e" /><Relationship Type="http://schemas.openxmlformats.org/officeDocument/2006/relationships/slide" Target="/ppt/slides/slide1.xml" Id="R76fc70510cfe4409" /><Relationship Type="http://schemas.openxmlformats.org/officeDocument/2006/relationships/slide" Target="/ppt/slides/slide2.xml" Id="Rb43832e3ea9342e0" /><Relationship Type="http://schemas.openxmlformats.org/officeDocument/2006/relationships/slide" Target="/ppt/slides/slide3.xml" Id="Rdc3bddc51966441e" /><Relationship Type="http://schemas.openxmlformats.org/officeDocument/2006/relationships/slide" Target="/ppt/slides/slide4.xml" Id="R22f7adad6f8a4e97" /><Relationship Type="http://schemas.openxmlformats.org/officeDocument/2006/relationships/slide" Target="/ppt/slides/slide5.xml" Id="R08e65a5513c84a3e" /><Relationship Type="http://schemas.openxmlformats.org/officeDocument/2006/relationships/slide" Target="/ppt/slides/slide6.xml" Id="R5947660ba4be4054" /><Relationship Type="http://schemas.openxmlformats.org/officeDocument/2006/relationships/slide" Target="/ppt/slides/slide7.xml" Id="Rf4e6f0320a1543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16404e727247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8f7b975664677" /><Relationship Type="http://schemas.openxmlformats.org/officeDocument/2006/relationships/theme" Target="/ppt/slideMasters/theme/theme1.xml" Id="Ra2e40af7319b48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68f7b9756646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d4f5ae14540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16e17d0b24c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1219b3b114c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7ca4f80084f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a1baa041d44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360ca4d904e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207e1f5f140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 REVISOR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 REVISOR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21 036 918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2 056 033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1 450 612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2 064 028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8 390 299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FORTRESS HOLDING AS  –  56,0 %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NORDGREN JENNY LIND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TARALDSRUD KRISTEN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18 90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988 502 790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