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6265e621a4d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c41b38533458c"/>
  </p:sldMasterIdLst>
  <p:sldIdLst>
    <p:sldId xmlns:r="http://schemas.openxmlformats.org/officeDocument/2006/relationships" id="256" r:id="Rd872761e7c894a75"/>
    <p:sldId xmlns:r="http://schemas.openxmlformats.org/officeDocument/2006/relationships" id="257" r:id="R9955d78b050f4957"/>
    <p:sldId xmlns:r="http://schemas.openxmlformats.org/officeDocument/2006/relationships" id="258" r:id="R8dad215d0e54405d"/>
    <p:sldId xmlns:r="http://schemas.openxmlformats.org/officeDocument/2006/relationships" id="259" r:id="Re8e73ddb411948ab"/>
    <p:sldId xmlns:r="http://schemas.openxmlformats.org/officeDocument/2006/relationships" id="260" r:id="R6219be583b554dee"/>
    <p:sldId xmlns:r="http://schemas.openxmlformats.org/officeDocument/2006/relationships" id="261" r:id="Rbc64217d0ce84cf3"/>
    <p:sldId xmlns:r="http://schemas.openxmlformats.org/officeDocument/2006/relationships" id="262" r:id="Rd18f4d9704874b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c41b38533458c" /><Relationship Type="http://schemas.openxmlformats.org/officeDocument/2006/relationships/slide" Target="/ppt/slides/slide1.xml" Id="Rd872761e7c894a75" /><Relationship Type="http://schemas.openxmlformats.org/officeDocument/2006/relationships/slide" Target="/ppt/slides/slide2.xml" Id="R9955d78b050f4957" /><Relationship Type="http://schemas.openxmlformats.org/officeDocument/2006/relationships/slide" Target="/ppt/slides/slide3.xml" Id="R8dad215d0e54405d" /><Relationship Type="http://schemas.openxmlformats.org/officeDocument/2006/relationships/slide" Target="/ppt/slides/slide4.xml" Id="Re8e73ddb411948ab" /><Relationship Type="http://schemas.openxmlformats.org/officeDocument/2006/relationships/slide" Target="/ppt/slides/slide5.xml" Id="R6219be583b554dee" /><Relationship Type="http://schemas.openxmlformats.org/officeDocument/2006/relationships/slide" Target="/ppt/slides/slide6.xml" Id="Rbc64217d0ce84cf3" /><Relationship Type="http://schemas.openxmlformats.org/officeDocument/2006/relationships/slide" Target="/ppt/slides/slide7.xml" Id="Rd18f4d9704874b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a480ffb39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5ba9213c9487a" /><Relationship Type="http://schemas.openxmlformats.org/officeDocument/2006/relationships/theme" Target="/ppt/slideMasters/theme/theme1.xml" Id="Re84a30786b72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85ba9213c948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a9c2ba3e1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496c149384e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e493b9bb944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bb3f96ad443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fe1e1f12843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5d558cbd543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13d23364148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PAGODA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PAGODA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3 016 059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25 359 368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29 473 282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 GRINI ANDERSEN HOVDENAK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HOVDENAK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Waldemars hage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phovdenak@pagoda.no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988 488 356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