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c3120cd1b4b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07ac2a90f143a6"/>
  </p:sldMasterIdLst>
  <p:sldIdLst>
    <p:sldId xmlns:r="http://schemas.openxmlformats.org/officeDocument/2006/relationships" id="256" r:id="R2513534c90d44caa"/>
    <p:sldId xmlns:r="http://schemas.openxmlformats.org/officeDocument/2006/relationships" id="257" r:id="R11408a12106e4c4f"/>
    <p:sldId xmlns:r="http://schemas.openxmlformats.org/officeDocument/2006/relationships" id="258" r:id="R2c30bdea4a8e4479"/>
    <p:sldId xmlns:r="http://schemas.openxmlformats.org/officeDocument/2006/relationships" id="259" r:id="R0af5dbb136114f6b"/>
    <p:sldId xmlns:r="http://schemas.openxmlformats.org/officeDocument/2006/relationships" id="260" r:id="Rc226b93b35b047bf"/>
    <p:sldId xmlns:r="http://schemas.openxmlformats.org/officeDocument/2006/relationships" id="261" r:id="R0417da2cd09e4f0e"/>
    <p:sldId xmlns:r="http://schemas.openxmlformats.org/officeDocument/2006/relationships" id="262" r:id="R8dc5266918ed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7ac2a90f143a6" /><Relationship Type="http://schemas.openxmlformats.org/officeDocument/2006/relationships/slide" Target="/ppt/slides/slide1.xml" Id="R2513534c90d44caa" /><Relationship Type="http://schemas.openxmlformats.org/officeDocument/2006/relationships/slide" Target="/ppt/slides/slide2.xml" Id="R11408a12106e4c4f" /><Relationship Type="http://schemas.openxmlformats.org/officeDocument/2006/relationships/slide" Target="/ppt/slides/slide3.xml" Id="R2c30bdea4a8e4479" /><Relationship Type="http://schemas.openxmlformats.org/officeDocument/2006/relationships/slide" Target="/ppt/slides/slide4.xml" Id="R0af5dbb136114f6b" /><Relationship Type="http://schemas.openxmlformats.org/officeDocument/2006/relationships/slide" Target="/ppt/slides/slide5.xml" Id="Rc226b93b35b047bf" /><Relationship Type="http://schemas.openxmlformats.org/officeDocument/2006/relationships/slide" Target="/ppt/slides/slide6.xml" Id="R0417da2cd09e4f0e" /><Relationship Type="http://schemas.openxmlformats.org/officeDocument/2006/relationships/slide" Target="/ppt/slides/slide7.xml" Id="R8dc5266918ed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a55b3f77a49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300f6b94440db" /><Relationship Type="http://schemas.openxmlformats.org/officeDocument/2006/relationships/theme" Target="/ppt/slideMasters/theme/theme1.xml" Id="R2bf81da0e28a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6300f6b944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438c3a97a4a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485ce579647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ee9bd821e4e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86eb2315943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85887fbff41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b3a978a2c49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5b71b6f6c47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PALEONOR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PALEONOR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542 853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13 925 311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14 935 061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KRISTOFFER NORBORG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Lillehagveien 51A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988 468 126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