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9c80bfa3b247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95d6e4a02461f"/>
  </p:sldMasterIdLst>
  <p:sldIdLst>
    <p:sldId xmlns:r="http://schemas.openxmlformats.org/officeDocument/2006/relationships" id="256" r:id="R3c09c6180c354591"/>
    <p:sldId xmlns:r="http://schemas.openxmlformats.org/officeDocument/2006/relationships" id="257" r:id="R04dcfec770db49d0"/>
    <p:sldId xmlns:r="http://schemas.openxmlformats.org/officeDocument/2006/relationships" id="258" r:id="Rc64834c9c2f14982"/>
    <p:sldId xmlns:r="http://schemas.openxmlformats.org/officeDocument/2006/relationships" id="259" r:id="R445be8e8abd3432d"/>
    <p:sldId xmlns:r="http://schemas.openxmlformats.org/officeDocument/2006/relationships" id="260" r:id="Rccf22959df744bdb"/>
    <p:sldId xmlns:r="http://schemas.openxmlformats.org/officeDocument/2006/relationships" id="261" r:id="Rd969480f1e9140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95d6e4a02461f" /><Relationship Type="http://schemas.openxmlformats.org/officeDocument/2006/relationships/slide" Target="/ppt/slides/slide1.xml" Id="R3c09c6180c354591" /><Relationship Type="http://schemas.openxmlformats.org/officeDocument/2006/relationships/slide" Target="/ppt/slides/slide2.xml" Id="R04dcfec770db49d0" /><Relationship Type="http://schemas.openxmlformats.org/officeDocument/2006/relationships/slide" Target="/ppt/slides/slide3.xml" Id="Rc64834c9c2f14982" /><Relationship Type="http://schemas.openxmlformats.org/officeDocument/2006/relationships/slide" Target="/ppt/slides/slide4.xml" Id="R445be8e8abd3432d" /><Relationship Type="http://schemas.openxmlformats.org/officeDocument/2006/relationships/slide" Target="/ppt/slides/slide5.xml" Id="Rccf22959df744bdb" /><Relationship Type="http://schemas.openxmlformats.org/officeDocument/2006/relationships/slide" Target="/ppt/slides/slide6.xml" Id="Rd969480f1e9140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87284e8f646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25d34626f4d0a" /><Relationship Type="http://schemas.openxmlformats.org/officeDocument/2006/relationships/theme" Target="/ppt/slideMasters/theme/theme1.xml" Id="R1f2d576a1663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25d34626f4d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87cfe4dba4e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013948232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888636efb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7c326dfbb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a3dd6199f4c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a4786ed7143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41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41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−4 128 022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737 031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988 407 933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