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c025ed5dc647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792c41b7c3401b"/>
  </p:sldMasterIdLst>
  <p:sldIdLst>
    <p:sldId xmlns:r="http://schemas.openxmlformats.org/officeDocument/2006/relationships" id="256" r:id="Rcc290ed8e75a407f"/>
    <p:sldId xmlns:r="http://schemas.openxmlformats.org/officeDocument/2006/relationships" id="257" r:id="Rb9b7ad0ec54a4660"/>
    <p:sldId xmlns:r="http://schemas.openxmlformats.org/officeDocument/2006/relationships" id="258" r:id="R9d8b42f511164c55"/>
    <p:sldId xmlns:r="http://schemas.openxmlformats.org/officeDocument/2006/relationships" id="259" r:id="Rb5118f742a484dd8"/>
    <p:sldId xmlns:r="http://schemas.openxmlformats.org/officeDocument/2006/relationships" id="260" r:id="Rfabfb95968f048b3"/>
    <p:sldId xmlns:r="http://schemas.openxmlformats.org/officeDocument/2006/relationships" id="261" r:id="Rd778fa1a39b746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792c41b7c3401b" /><Relationship Type="http://schemas.openxmlformats.org/officeDocument/2006/relationships/slide" Target="/ppt/slides/slide1.xml" Id="Rcc290ed8e75a407f" /><Relationship Type="http://schemas.openxmlformats.org/officeDocument/2006/relationships/slide" Target="/ppt/slides/slide2.xml" Id="Rb9b7ad0ec54a4660" /><Relationship Type="http://schemas.openxmlformats.org/officeDocument/2006/relationships/slide" Target="/ppt/slides/slide3.xml" Id="R9d8b42f511164c55" /><Relationship Type="http://schemas.openxmlformats.org/officeDocument/2006/relationships/slide" Target="/ppt/slides/slide4.xml" Id="Rb5118f742a484dd8" /><Relationship Type="http://schemas.openxmlformats.org/officeDocument/2006/relationships/slide" Target="/ppt/slides/slide5.xml" Id="Rfabfb95968f048b3" /><Relationship Type="http://schemas.openxmlformats.org/officeDocument/2006/relationships/slide" Target="/ppt/slides/slide6.xml" Id="Rd778fa1a39b746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9d8ceb465a4f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caad79efd4695" /><Relationship Type="http://schemas.openxmlformats.org/officeDocument/2006/relationships/theme" Target="/ppt/slideMasters/theme/theme1.xml" Id="R7ae82960706f46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ecaad79efd46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244ffbea247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bb1ee92ef41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5edd0e83a46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5075d4ad342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29e67a63b4e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eb47205e544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BUSEBAKK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BUSEBAKK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14 154 743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137 731 534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137 746 531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Høybyveien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3517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47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knut@sagaservice.no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988 400 653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BUSEBAKK AS</a:t>
            </a:r>
          </a:p>
        </p:txBody>
      </p:sp>
    </p:spTree>
  </p:cSld>
  <p:clrMapOvr>
    <a:masterClrMapping xmlns:a="http://schemas.openxmlformats.org/drawingml/2006/main"/>
  </p:clrMapOvr>
</p:sld>
</file>