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07699deb6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980521824482e"/>
  </p:sldMasterIdLst>
  <p:sldIdLst>
    <p:sldId xmlns:r="http://schemas.openxmlformats.org/officeDocument/2006/relationships" id="256" r:id="R4ff5e42cc9b842ae"/>
    <p:sldId xmlns:r="http://schemas.openxmlformats.org/officeDocument/2006/relationships" id="257" r:id="R970dfe1b57fc4468"/>
    <p:sldId xmlns:r="http://schemas.openxmlformats.org/officeDocument/2006/relationships" id="258" r:id="Re0874637d6554c95"/>
    <p:sldId xmlns:r="http://schemas.openxmlformats.org/officeDocument/2006/relationships" id="259" r:id="R97a1bb7fcc8e4321"/>
    <p:sldId xmlns:r="http://schemas.openxmlformats.org/officeDocument/2006/relationships" id="260" r:id="R5e22746aa3444ba7"/>
    <p:sldId xmlns:r="http://schemas.openxmlformats.org/officeDocument/2006/relationships" id="261" r:id="Rd57a909dfdeb4c62"/>
    <p:sldId xmlns:r="http://schemas.openxmlformats.org/officeDocument/2006/relationships" id="262" r:id="Rddebe02a47db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980521824482e" /><Relationship Type="http://schemas.openxmlformats.org/officeDocument/2006/relationships/slide" Target="/ppt/slides/slide1.xml" Id="R4ff5e42cc9b842ae" /><Relationship Type="http://schemas.openxmlformats.org/officeDocument/2006/relationships/slide" Target="/ppt/slides/slide2.xml" Id="R970dfe1b57fc4468" /><Relationship Type="http://schemas.openxmlformats.org/officeDocument/2006/relationships/slide" Target="/ppt/slides/slide3.xml" Id="Re0874637d6554c95" /><Relationship Type="http://schemas.openxmlformats.org/officeDocument/2006/relationships/slide" Target="/ppt/slides/slide4.xml" Id="R97a1bb7fcc8e4321" /><Relationship Type="http://schemas.openxmlformats.org/officeDocument/2006/relationships/slide" Target="/ppt/slides/slide5.xml" Id="R5e22746aa3444ba7" /><Relationship Type="http://schemas.openxmlformats.org/officeDocument/2006/relationships/slide" Target="/ppt/slides/slide6.xml" Id="Rd57a909dfdeb4c62" /><Relationship Type="http://schemas.openxmlformats.org/officeDocument/2006/relationships/slide" Target="/ppt/slides/slide7.xml" Id="Rddebe02a47db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40feae446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e66bb4d7455a" /><Relationship Type="http://schemas.openxmlformats.org/officeDocument/2006/relationships/theme" Target="/ppt/slideMasters/theme/theme1.xml" Id="Rf19e27314e84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de66bb4d7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d71fbf90b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eb1589d6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6cbca5f23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5b34b097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5927d7722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c9cbd4db0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6085a873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HERWA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HERWA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6 693 991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22 204 018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00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988 399 728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