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96c07458c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19d067dd64bda"/>
  </p:sldMasterIdLst>
  <p:sldIdLst>
    <p:sldId xmlns:r="http://schemas.openxmlformats.org/officeDocument/2006/relationships" id="256" r:id="R250e11338ed74788"/>
    <p:sldId xmlns:r="http://schemas.openxmlformats.org/officeDocument/2006/relationships" id="257" r:id="R5d5cb52afe884f48"/>
    <p:sldId xmlns:r="http://schemas.openxmlformats.org/officeDocument/2006/relationships" id="258" r:id="Rf9551f29afe74b7d"/>
    <p:sldId xmlns:r="http://schemas.openxmlformats.org/officeDocument/2006/relationships" id="259" r:id="Rf7030c3c6c084447"/>
    <p:sldId xmlns:r="http://schemas.openxmlformats.org/officeDocument/2006/relationships" id="260" r:id="R3f36210d79ad4502"/>
    <p:sldId xmlns:r="http://schemas.openxmlformats.org/officeDocument/2006/relationships" id="261" r:id="Rddad7f9d79cb4f96"/>
    <p:sldId xmlns:r="http://schemas.openxmlformats.org/officeDocument/2006/relationships" id="262" r:id="R4c2c892792c3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19d067dd64bda" /><Relationship Type="http://schemas.openxmlformats.org/officeDocument/2006/relationships/slide" Target="/ppt/slides/slide1.xml" Id="R250e11338ed74788" /><Relationship Type="http://schemas.openxmlformats.org/officeDocument/2006/relationships/slide" Target="/ppt/slides/slide2.xml" Id="R5d5cb52afe884f48" /><Relationship Type="http://schemas.openxmlformats.org/officeDocument/2006/relationships/slide" Target="/ppt/slides/slide3.xml" Id="Rf9551f29afe74b7d" /><Relationship Type="http://schemas.openxmlformats.org/officeDocument/2006/relationships/slide" Target="/ppt/slides/slide4.xml" Id="Rf7030c3c6c084447" /><Relationship Type="http://schemas.openxmlformats.org/officeDocument/2006/relationships/slide" Target="/ppt/slides/slide5.xml" Id="R3f36210d79ad4502" /><Relationship Type="http://schemas.openxmlformats.org/officeDocument/2006/relationships/slide" Target="/ppt/slides/slide6.xml" Id="Rddad7f9d79cb4f96" /><Relationship Type="http://schemas.openxmlformats.org/officeDocument/2006/relationships/slide" Target="/ppt/slides/slide7.xml" Id="R4c2c892792c3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1b8405c4f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f4c9ab4845d5" /><Relationship Type="http://schemas.openxmlformats.org/officeDocument/2006/relationships/theme" Target="/ppt/slideMasters/theme/theme1.xml" Id="R4a4d1e251805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ff4c9ab48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68792114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7d8b0043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b950411e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021281c8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ec1eaf5f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1f97b1f9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f9d0eb77d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STORNES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ERIK SVINDAHL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BREKKA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ANDERS HØILAND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YULIA BOYTSOVA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