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c299c27f194b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7a5fb02d994160"/>
  </p:sldMasterIdLst>
  <p:sldIdLst>
    <p:sldId xmlns:r="http://schemas.openxmlformats.org/officeDocument/2006/relationships" id="256" r:id="R57a5af26eda54eff"/>
    <p:sldId xmlns:r="http://schemas.openxmlformats.org/officeDocument/2006/relationships" id="257" r:id="R2135b75189b941ff"/>
    <p:sldId xmlns:r="http://schemas.openxmlformats.org/officeDocument/2006/relationships" id="258" r:id="Rd995c0fa0c9b4e84"/>
    <p:sldId xmlns:r="http://schemas.openxmlformats.org/officeDocument/2006/relationships" id="259" r:id="Rfa4198b87f7143cf"/>
    <p:sldId xmlns:r="http://schemas.openxmlformats.org/officeDocument/2006/relationships" id="260" r:id="R1f1a813950504bea"/>
    <p:sldId xmlns:r="http://schemas.openxmlformats.org/officeDocument/2006/relationships" id="261" r:id="Rbe7869592bb140cf"/>
    <p:sldId xmlns:r="http://schemas.openxmlformats.org/officeDocument/2006/relationships" id="262" r:id="Rb851195d5df64b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7a5fb02d994160" /><Relationship Type="http://schemas.openxmlformats.org/officeDocument/2006/relationships/slide" Target="/ppt/slides/slide1.xml" Id="R57a5af26eda54eff" /><Relationship Type="http://schemas.openxmlformats.org/officeDocument/2006/relationships/slide" Target="/ppt/slides/slide2.xml" Id="R2135b75189b941ff" /><Relationship Type="http://schemas.openxmlformats.org/officeDocument/2006/relationships/slide" Target="/ppt/slides/slide3.xml" Id="Rd995c0fa0c9b4e84" /><Relationship Type="http://schemas.openxmlformats.org/officeDocument/2006/relationships/slide" Target="/ppt/slides/slide4.xml" Id="Rfa4198b87f7143cf" /><Relationship Type="http://schemas.openxmlformats.org/officeDocument/2006/relationships/slide" Target="/ppt/slides/slide5.xml" Id="R1f1a813950504bea" /><Relationship Type="http://schemas.openxmlformats.org/officeDocument/2006/relationships/slide" Target="/ppt/slides/slide6.xml" Id="Rbe7869592bb140cf" /><Relationship Type="http://schemas.openxmlformats.org/officeDocument/2006/relationships/slide" Target="/ppt/slides/slide7.xml" Id="Rb851195d5df64b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a575fcfe7a4e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5f3f63b40a432f" /><Relationship Type="http://schemas.openxmlformats.org/officeDocument/2006/relationships/theme" Target="/ppt/slideMasters/theme/theme1.xml" Id="Rd13d4e99141947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5f3f63b40a43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a51f9028841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b10267120c4b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642f4c3a84d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2fc55887be49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ab9d59b3142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1399c28444d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751e821a8412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SARASWATI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SARASWATI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SARASWATI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SARASWATI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SARASWATI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SARASWATI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−6 991 531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13 771 636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233 932 877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233 935 573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SARASWATI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JUELL HEDVIG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SARASWATI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Mosserødveien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3226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988 309 303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SARASWATI AS</a:t>
            </a:r>
          </a:p>
        </p:txBody>
      </p:sp>
    </p:spTree>
  </p:cSld>
  <p:clrMapOvr>
    <a:masterClrMapping xmlns:a="http://schemas.openxmlformats.org/drawingml/2006/main"/>
  </p:clrMapOvr>
</p:sld>
</file>