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7179179a2347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cd08eb4c474223"/>
  </p:sldMasterIdLst>
  <p:sldIdLst>
    <p:sldId xmlns:r="http://schemas.openxmlformats.org/officeDocument/2006/relationships" id="256" r:id="Rf7c7fc46b14144a7"/>
    <p:sldId xmlns:r="http://schemas.openxmlformats.org/officeDocument/2006/relationships" id="257" r:id="R5597beed151b4847"/>
    <p:sldId xmlns:r="http://schemas.openxmlformats.org/officeDocument/2006/relationships" id="258" r:id="R3c4d9bbf8512405f"/>
    <p:sldId xmlns:r="http://schemas.openxmlformats.org/officeDocument/2006/relationships" id="259" r:id="R3f5eaf48ae714835"/>
    <p:sldId xmlns:r="http://schemas.openxmlformats.org/officeDocument/2006/relationships" id="260" r:id="R4dbc93c65ab640fa"/>
    <p:sldId xmlns:r="http://schemas.openxmlformats.org/officeDocument/2006/relationships" id="261" r:id="Ra74a134ead9d43b9"/>
    <p:sldId xmlns:r="http://schemas.openxmlformats.org/officeDocument/2006/relationships" id="262" r:id="Reb29aee1d40c48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cd08eb4c474223" /><Relationship Type="http://schemas.openxmlformats.org/officeDocument/2006/relationships/slide" Target="/ppt/slides/slide1.xml" Id="Rf7c7fc46b14144a7" /><Relationship Type="http://schemas.openxmlformats.org/officeDocument/2006/relationships/slide" Target="/ppt/slides/slide2.xml" Id="R5597beed151b4847" /><Relationship Type="http://schemas.openxmlformats.org/officeDocument/2006/relationships/slide" Target="/ppt/slides/slide3.xml" Id="R3c4d9bbf8512405f" /><Relationship Type="http://schemas.openxmlformats.org/officeDocument/2006/relationships/slide" Target="/ppt/slides/slide4.xml" Id="R3f5eaf48ae714835" /><Relationship Type="http://schemas.openxmlformats.org/officeDocument/2006/relationships/slide" Target="/ppt/slides/slide5.xml" Id="R4dbc93c65ab640fa" /><Relationship Type="http://schemas.openxmlformats.org/officeDocument/2006/relationships/slide" Target="/ppt/slides/slide6.xml" Id="Ra74a134ead9d43b9" /><Relationship Type="http://schemas.openxmlformats.org/officeDocument/2006/relationships/slide" Target="/ppt/slides/slide7.xml" Id="Reb29aee1d40c48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095d1b33024a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f6a5445814b49" /><Relationship Type="http://schemas.openxmlformats.org/officeDocument/2006/relationships/theme" Target="/ppt/slideMasters/theme/theme1.xml" Id="R9d6515d6665145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4f6a5445814b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fe25a2b574c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0bf4c65894a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dae2379014f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875889b9042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5c82b860d4a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5d49c0d394e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23ce1f38142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FREDNES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FREDNES CONSULT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523 515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311 723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3 237 805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19 934 312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19 997 839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LONAR KNUT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LONAR KRISTINA WIDÉN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LONAR VEGARD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Pans veg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3940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93 47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988 298 913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