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240355993243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68d8ed75ec4c02"/>
  </p:sldMasterIdLst>
  <p:sldIdLst>
    <p:sldId xmlns:r="http://schemas.openxmlformats.org/officeDocument/2006/relationships" id="256" r:id="R55e449f0908a42cd"/>
    <p:sldId xmlns:r="http://schemas.openxmlformats.org/officeDocument/2006/relationships" id="257" r:id="R208ebe7fb0b6441a"/>
    <p:sldId xmlns:r="http://schemas.openxmlformats.org/officeDocument/2006/relationships" id="258" r:id="R3ce4673f1a0e4409"/>
    <p:sldId xmlns:r="http://schemas.openxmlformats.org/officeDocument/2006/relationships" id="259" r:id="R088d2287009a4bb2"/>
    <p:sldId xmlns:r="http://schemas.openxmlformats.org/officeDocument/2006/relationships" id="260" r:id="R87b5ed8a8bce4a88"/>
    <p:sldId xmlns:r="http://schemas.openxmlformats.org/officeDocument/2006/relationships" id="261" r:id="Rd6b7af352c7a41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8d8ed75ec4c02" /><Relationship Type="http://schemas.openxmlformats.org/officeDocument/2006/relationships/slide" Target="/ppt/slides/slide1.xml" Id="R55e449f0908a42cd" /><Relationship Type="http://schemas.openxmlformats.org/officeDocument/2006/relationships/slide" Target="/ppt/slides/slide2.xml" Id="R208ebe7fb0b6441a" /><Relationship Type="http://schemas.openxmlformats.org/officeDocument/2006/relationships/slide" Target="/ppt/slides/slide3.xml" Id="R3ce4673f1a0e4409" /><Relationship Type="http://schemas.openxmlformats.org/officeDocument/2006/relationships/slide" Target="/ppt/slides/slide4.xml" Id="R088d2287009a4bb2" /><Relationship Type="http://schemas.openxmlformats.org/officeDocument/2006/relationships/slide" Target="/ppt/slides/slide5.xml" Id="R87b5ed8a8bce4a88" /><Relationship Type="http://schemas.openxmlformats.org/officeDocument/2006/relationships/slide" Target="/ppt/slides/slide6.xml" Id="Rd6b7af352c7a41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77894c6fbd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f245ceca54bb9" /><Relationship Type="http://schemas.openxmlformats.org/officeDocument/2006/relationships/theme" Target="/ppt/slideMasters/theme/theme1.xml" Id="Reeb443b3561e44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f245ceca54b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4af3dedce41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f1471da6944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2b70be1314d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37005e2a0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cd7f9717a46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95b714ea7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FREDNES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47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