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9e617df70148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0290aeada48ed"/>
  </p:sldMasterIdLst>
  <p:sldIdLst>
    <p:sldId xmlns:r="http://schemas.openxmlformats.org/officeDocument/2006/relationships" id="256" r:id="Rbd080036e749435d"/>
    <p:sldId xmlns:r="http://schemas.openxmlformats.org/officeDocument/2006/relationships" id="257" r:id="R9c7c3239fd1d410f"/>
    <p:sldId xmlns:r="http://schemas.openxmlformats.org/officeDocument/2006/relationships" id="258" r:id="Rf714840b2cd34692"/>
    <p:sldId xmlns:r="http://schemas.openxmlformats.org/officeDocument/2006/relationships" id="259" r:id="R952b4285273e4da9"/>
    <p:sldId xmlns:r="http://schemas.openxmlformats.org/officeDocument/2006/relationships" id="260" r:id="R4f7703dfd0ad4fa2"/>
    <p:sldId xmlns:r="http://schemas.openxmlformats.org/officeDocument/2006/relationships" id="261" r:id="R41ebb1b606c14d53"/>
    <p:sldId xmlns:r="http://schemas.openxmlformats.org/officeDocument/2006/relationships" id="262" r:id="Rd9a870ac0fe4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0290aeada48ed" /><Relationship Type="http://schemas.openxmlformats.org/officeDocument/2006/relationships/slide" Target="/ppt/slides/slide1.xml" Id="Rbd080036e749435d" /><Relationship Type="http://schemas.openxmlformats.org/officeDocument/2006/relationships/slide" Target="/ppt/slides/slide2.xml" Id="R9c7c3239fd1d410f" /><Relationship Type="http://schemas.openxmlformats.org/officeDocument/2006/relationships/slide" Target="/ppt/slides/slide3.xml" Id="Rf714840b2cd34692" /><Relationship Type="http://schemas.openxmlformats.org/officeDocument/2006/relationships/slide" Target="/ppt/slides/slide4.xml" Id="R952b4285273e4da9" /><Relationship Type="http://schemas.openxmlformats.org/officeDocument/2006/relationships/slide" Target="/ppt/slides/slide5.xml" Id="R4f7703dfd0ad4fa2" /><Relationship Type="http://schemas.openxmlformats.org/officeDocument/2006/relationships/slide" Target="/ppt/slides/slide6.xml" Id="R41ebb1b606c14d53" /><Relationship Type="http://schemas.openxmlformats.org/officeDocument/2006/relationships/slide" Target="/ppt/slides/slide7.xml" Id="Rd9a870ac0fe4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d47b31e5444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be6da969f426b" /><Relationship Type="http://schemas.openxmlformats.org/officeDocument/2006/relationships/theme" Target="/ppt/slideMasters/theme/theme1.xml" Id="R42423c1fe8d9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be6da969f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86385435d40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d2721d3eb4d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504c98084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0f7f4caf443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780917d59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b84525fed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ecd4527a3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EXCALIBUR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EXCALIBUR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−173 910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36 574 584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350 982 420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352 497 266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RAGNHILD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Aars AS, Bygdøy allé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988 293 881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EXCALIBUR HOLDING AS</a:t>
            </a:r>
          </a:p>
        </p:txBody>
      </p:sp>
    </p:spTree>
  </p:cSld>
  <p:clrMapOvr>
    <a:masterClrMapping xmlns:a="http://schemas.openxmlformats.org/drawingml/2006/main"/>
  </p:clrMapOvr>
</p:sld>
</file>