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51e7b6c1ae40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c449263bb64544"/>
  </p:sldMasterIdLst>
  <p:sldIdLst>
    <p:sldId xmlns:r="http://schemas.openxmlformats.org/officeDocument/2006/relationships" id="256" r:id="R30496f6a18d84436"/>
    <p:sldId xmlns:r="http://schemas.openxmlformats.org/officeDocument/2006/relationships" id="257" r:id="R73e8df6f98b541f9"/>
    <p:sldId xmlns:r="http://schemas.openxmlformats.org/officeDocument/2006/relationships" id="258" r:id="Re5a3d3f1d2074d7a"/>
    <p:sldId xmlns:r="http://schemas.openxmlformats.org/officeDocument/2006/relationships" id="259" r:id="R0cb2947844224264"/>
    <p:sldId xmlns:r="http://schemas.openxmlformats.org/officeDocument/2006/relationships" id="260" r:id="R53aa8bf2bef04ee4"/>
    <p:sldId xmlns:r="http://schemas.openxmlformats.org/officeDocument/2006/relationships" id="261" r:id="Rfa30a6579f6342f9"/>
    <p:sldId xmlns:r="http://schemas.openxmlformats.org/officeDocument/2006/relationships" id="262" r:id="R22ad5f8319524a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c449263bb64544" /><Relationship Type="http://schemas.openxmlformats.org/officeDocument/2006/relationships/slide" Target="/ppt/slides/slide1.xml" Id="R30496f6a18d84436" /><Relationship Type="http://schemas.openxmlformats.org/officeDocument/2006/relationships/slide" Target="/ppt/slides/slide2.xml" Id="R73e8df6f98b541f9" /><Relationship Type="http://schemas.openxmlformats.org/officeDocument/2006/relationships/slide" Target="/ppt/slides/slide3.xml" Id="Re5a3d3f1d2074d7a" /><Relationship Type="http://schemas.openxmlformats.org/officeDocument/2006/relationships/slide" Target="/ppt/slides/slide4.xml" Id="R0cb2947844224264" /><Relationship Type="http://schemas.openxmlformats.org/officeDocument/2006/relationships/slide" Target="/ppt/slides/slide5.xml" Id="R53aa8bf2bef04ee4" /><Relationship Type="http://schemas.openxmlformats.org/officeDocument/2006/relationships/slide" Target="/ppt/slides/slide6.xml" Id="Rfa30a6579f6342f9" /><Relationship Type="http://schemas.openxmlformats.org/officeDocument/2006/relationships/slide" Target="/ppt/slides/slide7.xml" Id="R22ad5f8319524a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ec30220864c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def39d8434a7f" /><Relationship Type="http://schemas.openxmlformats.org/officeDocument/2006/relationships/theme" Target="/ppt/slideMasters/theme/theme1.xml" Id="R682c2b2735ff48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fdef39d8434a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56da6157848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9c99a34b94f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27c7924bb4f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17900111648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7a90c1c8043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9c53861924b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89f5ce70947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MECCA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MECCA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899 463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166 388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593 281 560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597 172 948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roger@norlandia.no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988 283 533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MECCA INVEST AS</a:t>
            </a:r>
          </a:p>
        </p:txBody>
      </p:sp>
    </p:spTree>
  </p:cSld>
  <p:clrMapOvr>
    <a:masterClrMapping xmlns:a="http://schemas.openxmlformats.org/drawingml/2006/main"/>
  </p:clrMapOvr>
</p:sld>
</file>