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7acb3c645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d77aa0b1d4836"/>
  </p:sldMasterIdLst>
  <p:sldIdLst>
    <p:sldId xmlns:r="http://schemas.openxmlformats.org/officeDocument/2006/relationships" id="256" r:id="R46d825c1d61846f5"/>
    <p:sldId xmlns:r="http://schemas.openxmlformats.org/officeDocument/2006/relationships" id="257" r:id="R9787af09856c4a06"/>
    <p:sldId xmlns:r="http://schemas.openxmlformats.org/officeDocument/2006/relationships" id="258" r:id="Re1fefca74ddf44ac"/>
    <p:sldId xmlns:r="http://schemas.openxmlformats.org/officeDocument/2006/relationships" id="259" r:id="R8934a573b32642f6"/>
    <p:sldId xmlns:r="http://schemas.openxmlformats.org/officeDocument/2006/relationships" id="260" r:id="Rb5db662881524405"/>
    <p:sldId xmlns:r="http://schemas.openxmlformats.org/officeDocument/2006/relationships" id="261" r:id="Ra699573dccf84e2d"/>
    <p:sldId xmlns:r="http://schemas.openxmlformats.org/officeDocument/2006/relationships" id="262" r:id="R1a4ed56d8f91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d77aa0b1d4836" /><Relationship Type="http://schemas.openxmlformats.org/officeDocument/2006/relationships/slide" Target="/ppt/slides/slide1.xml" Id="R46d825c1d61846f5" /><Relationship Type="http://schemas.openxmlformats.org/officeDocument/2006/relationships/slide" Target="/ppt/slides/slide2.xml" Id="R9787af09856c4a06" /><Relationship Type="http://schemas.openxmlformats.org/officeDocument/2006/relationships/slide" Target="/ppt/slides/slide3.xml" Id="Re1fefca74ddf44ac" /><Relationship Type="http://schemas.openxmlformats.org/officeDocument/2006/relationships/slide" Target="/ppt/slides/slide4.xml" Id="R8934a573b32642f6" /><Relationship Type="http://schemas.openxmlformats.org/officeDocument/2006/relationships/slide" Target="/ppt/slides/slide5.xml" Id="Rb5db662881524405" /><Relationship Type="http://schemas.openxmlformats.org/officeDocument/2006/relationships/slide" Target="/ppt/slides/slide6.xml" Id="Ra699573dccf84e2d" /><Relationship Type="http://schemas.openxmlformats.org/officeDocument/2006/relationships/slide" Target="/ppt/slides/slide7.xml" Id="R1a4ed56d8f91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bcb90733c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7f9901d04793" /><Relationship Type="http://schemas.openxmlformats.org/officeDocument/2006/relationships/theme" Target="/ppt/slideMasters/theme/theme1.xml" Id="Rd2f36b93ef2b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77f9901d0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80850e67f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17468564c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c5e8cd3f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d52e338a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ce9040c8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df433440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6f75ba68f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MOEMENTUM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MOEMENTUM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HOLST LØGITH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OLE-BENGT LØGITH MOE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Ole-Bengt Moe, Aspehaugveien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988 271 683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MOEMENTUM HOLDING AS</a:t>
            </a:r>
          </a:p>
        </p:txBody>
      </p:sp>
    </p:spTree>
  </p:cSld>
  <p:clrMapOvr>
    <a:masterClrMapping xmlns:a="http://schemas.openxmlformats.org/drawingml/2006/main"/>
  </p:clrMapOvr>
</p:sld>
</file>