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ce2f3ec8a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254831ba049df"/>
  </p:sldMasterIdLst>
  <p:sldIdLst>
    <p:sldId xmlns:r="http://schemas.openxmlformats.org/officeDocument/2006/relationships" id="256" r:id="R9c90adad431d478f"/>
    <p:sldId xmlns:r="http://schemas.openxmlformats.org/officeDocument/2006/relationships" id="257" r:id="Rdfba608546bd4bbc"/>
    <p:sldId xmlns:r="http://schemas.openxmlformats.org/officeDocument/2006/relationships" id="258" r:id="R847983694143487b"/>
    <p:sldId xmlns:r="http://schemas.openxmlformats.org/officeDocument/2006/relationships" id="259" r:id="R9813b6ee62974d76"/>
    <p:sldId xmlns:r="http://schemas.openxmlformats.org/officeDocument/2006/relationships" id="260" r:id="R27efd4fef48247cc"/>
    <p:sldId xmlns:r="http://schemas.openxmlformats.org/officeDocument/2006/relationships" id="261" r:id="R136ec91df99f48b4"/>
    <p:sldId xmlns:r="http://schemas.openxmlformats.org/officeDocument/2006/relationships" id="262" r:id="Rb5e55373f743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254831ba049df" /><Relationship Type="http://schemas.openxmlformats.org/officeDocument/2006/relationships/slide" Target="/ppt/slides/slide1.xml" Id="R9c90adad431d478f" /><Relationship Type="http://schemas.openxmlformats.org/officeDocument/2006/relationships/slide" Target="/ppt/slides/slide2.xml" Id="Rdfba608546bd4bbc" /><Relationship Type="http://schemas.openxmlformats.org/officeDocument/2006/relationships/slide" Target="/ppt/slides/slide3.xml" Id="R847983694143487b" /><Relationship Type="http://schemas.openxmlformats.org/officeDocument/2006/relationships/slide" Target="/ppt/slides/slide4.xml" Id="R9813b6ee62974d76" /><Relationship Type="http://schemas.openxmlformats.org/officeDocument/2006/relationships/slide" Target="/ppt/slides/slide5.xml" Id="R27efd4fef48247cc" /><Relationship Type="http://schemas.openxmlformats.org/officeDocument/2006/relationships/slide" Target="/ppt/slides/slide6.xml" Id="R136ec91df99f48b4" /><Relationship Type="http://schemas.openxmlformats.org/officeDocument/2006/relationships/slide" Target="/ppt/slides/slide7.xml" Id="Rb5e55373f743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2564e060a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49e7f2294ee4" /><Relationship Type="http://schemas.openxmlformats.org/officeDocument/2006/relationships/theme" Target="/ppt/slideMasters/theme/theme1.xml" Id="R66c9e50493e7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449e7f229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c5f12412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df800b2e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4a2582ee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6ee138fc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aade85199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fb5d2efe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b07a7ed9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