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0c5d96898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49b312fca14314"/>
  </p:sldMasterIdLst>
  <p:sldIdLst>
    <p:sldId xmlns:r="http://schemas.openxmlformats.org/officeDocument/2006/relationships" id="256" r:id="Raec5718916af4c92"/>
    <p:sldId xmlns:r="http://schemas.openxmlformats.org/officeDocument/2006/relationships" id="257" r:id="Rafb7b1f797d74055"/>
    <p:sldId xmlns:r="http://schemas.openxmlformats.org/officeDocument/2006/relationships" id="258" r:id="Rc1c07443f80446c6"/>
    <p:sldId xmlns:r="http://schemas.openxmlformats.org/officeDocument/2006/relationships" id="259" r:id="R76229c002b2f41a8"/>
    <p:sldId xmlns:r="http://schemas.openxmlformats.org/officeDocument/2006/relationships" id="260" r:id="Rbf182eebef4c45da"/>
    <p:sldId xmlns:r="http://schemas.openxmlformats.org/officeDocument/2006/relationships" id="261" r:id="R8f1e7dce423b41ec"/>
    <p:sldId xmlns:r="http://schemas.openxmlformats.org/officeDocument/2006/relationships" id="262" r:id="Rdaddc903863942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49b312fca14314" /><Relationship Type="http://schemas.openxmlformats.org/officeDocument/2006/relationships/slide" Target="/ppt/slides/slide1.xml" Id="Raec5718916af4c92" /><Relationship Type="http://schemas.openxmlformats.org/officeDocument/2006/relationships/slide" Target="/ppt/slides/slide2.xml" Id="Rafb7b1f797d74055" /><Relationship Type="http://schemas.openxmlformats.org/officeDocument/2006/relationships/slide" Target="/ppt/slides/slide3.xml" Id="Rc1c07443f80446c6" /><Relationship Type="http://schemas.openxmlformats.org/officeDocument/2006/relationships/slide" Target="/ppt/slides/slide4.xml" Id="R76229c002b2f41a8" /><Relationship Type="http://schemas.openxmlformats.org/officeDocument/2006/relationships/slide" Target="/ppt/slides/slide5.xml" Id="Rbf182eebef4c45da" /><Relationship Type="http://schemas.openxmlformats.org/officeDocument/2006/relationships/slide" Target="/ppt/slides/slide6.xml" Id="R8f1e7dce423b41ec" /><Relationship Type="http://schemas.openxmlformats.org/officeDocument/2006/relationships/slide" Target="/ppt/slides/slide7.xml" Id="Rdaddc903863942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4a49820b5b45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52363ccbb4248" /><Relationship Type="http://schemas.openxmlformats.org/officeDocument/2006/relationships/theme" Target="/ppt/slideMasters/theme/theme1.xml" Id="R094e8914432a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452363ccbb42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3ce6e9704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1d070701f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fa2b23da04c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4fb25c1f446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129310bd847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49cf4427e41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6653dd5814f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