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65e9973ac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308e7188d4e9a"/>
  </p:sldMasterIdLst>
  <p:sldIdLst>
    <p:sldId xmlns:r="http://schemas.openxmlformats.org/officeDocument/2006/relationships" id="256" r:id="R5ffae15db0e24846"/>
    <p:sldId xmlns:r="http://schemas.openxmlformats.org/officeDocument/2006/relationships" id="257" r:id="R17b5fc91d3984822"/>
    <p:sldId xmlns:r="http://schemas.openxmlformats.org/officeDocument/2006/relationships" id="258" r:id="R492e36cbd2f045c5"/>
    <p:sldId xmlns:r="http://schemas.openxmlformats.org/officeDocument/2006/relationships" id="259" r:id="R3494f371453d4059"/>
    <p:sldId xmlns:r="http://schemas.openxmlformats.org/officeDocument/2006/relationships" id="260" r:id="R1d5c95a6defc4db2"/>
    <p:sldId xmlns:r="http://schemas.openxmlformats.org/officeDocument/2006/relationships" id="261" r:id="R661d631f0d3c45e8"/>
    <p:sldId xmlns:r="http://schemas.openxmlformats.org/officeDocument/2006/relationships" id="262" r:id="Rce79d67f3c5a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308e7188d4e9a" /><Relationship Type="http://schemas.openxmlformats.org/officeDocument/2006/relationships/slide" Target="/ppt/slides/slide1.xml" Id="R5ffae15db0e24846" /><Relationship Type="http://schemas.openxmlformats.org/officeDocument/2006/relationships/slide" Target="/ppt/slides/slide2.xml" Id="R17b5fc91d3984822" /><Relationship Type="http://schemas.openxmlformats.org/officeDocument/2006/relationships/slide" Target="/ppt/slides/slide3.xml" Id="R492e36cbd2f045c5" /><Relationship Type="http://schemas.openxmlformats.org/officeDocument/2006/relationships/slide" Target="/ppt/slides/slide4.xml" Id="R3494f371453d4059" /><Relationship Type="http://schemas.openxmlformats.org/officeDocument/2006/relationships/slide" Target="/ppt/slides/slide5.xml" Id="R1d5c95a6defc4db2" /><Relationship Type="http://schemas.openxmlformats.org/officeDocument/2006/relationships/slide" Target="/ppt/slides/slide6.xml" Id="R661d631f0d3c45e8" /><Relationship Type="http://schemas.openxmlformats.org/officeDocument/2006/relationships/slide" Target="/ppt/slides/slide7.xml" Id="Rce79d67f3c5a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4b2fbfaa8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4d9c408649bd" /><Relationship Type="http://schemas.openxmlformats.org/officeDocument/2006/relationships/theme" Target="/ppt/slideMasters/theme/theme1.xml" Id="Rbea5db2a3699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44d9c4086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efc37ebc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a2bd58ec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25a833b1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fcc4a0fc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6ed94b4b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e4aa9429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62f44581c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