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46f333782246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6b028889f64bba"/>
  </p:sldMasterIdLst>
  <p:sldIdLst>
    <p:sldId xmlns:r="http://schemas.openxmlformats.org/officeDocument/2006/relationships" id="256" r:id="R59837fd954d84218"/>
    <p:sldId xmlns:r="http://schemas.openxmlformats.org/officeDocument/2006/relationships" id="257" r:id="R54769aff23af4fae"/>
    <p:sldId xmlns:r="http://schemas.openxmlformats.org/officeDocument/2006/relationships" id="258" r:id="R142f7dca95604324"/>
    <p:sldId xmlns:r="http://schemas.openxmlformats.org/officeDocument/2006/relationships" id="259" r:id="Rebcc8b8717514017"/>
    <p:sldId xmlns:r="http://schemas.openxmlformats.org/officeDocument/2006/relationships" id="260" r:id="Rc0b461db64c04600"/>
    <p:sldId xmlns:r="http://schemas.openxmlformats.org/officeDocument/2006/relationships" id="261" r:id="R54806143b54148bf"/>
    <p:sldId xmlns:r="http://schemas.openxmlformats.org/officeDocument/2006/relationships" id="262" r:id="R6c6e799cbc3c4b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b028889f64bba" /><Relationship Type="http://schemas.openxmlformats.org/officeDocument/2006/relationships/slide" Target="/ppt/slides/slide1.xml" Id="R59837fd954d84218" /><Relationship Type="http://schemas.openxmlformats.org/officeDocument/2006/relationships/slide" Target="/ppt/slides/slide2.xml" Id="R54769aff23af4fae" /><Relationship Type="http://schemas.openxmlformats.org/officeDocument/2006/relationships/slide" Target="/ppt/slides/slide3.xml" Id="R142f7dca95604324" /><Relationship Type="http://schemas.openxmlformats.org/officeDocument/2006/relationships/slide" Target="/ppt/slides/slide4.xml" Id="Rebcc8b8717514017" /><Relationship Type="http://schemas.openxmlformats.org/officeDocument/2006/relationships/slide" Target="/ppt/slides/slide5.xml" Id="Rc0b461db64c04600" /><Relationship Type="http://schemas.openxmlformats.org/officeDocument/2006/relationships/slide" Target="/ppt/slides/slide6.xml" Id="R54806143b54148bf" /><Relationship Type="http://schemas.openxmlformats.org/officeDocument/2006/relationships/slide" Target="/ppt/slides/slide7.xml" Id="R6c6e799cbc3c4b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17ddf6bff4c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4c85c62204d4a" /><Relationship Type="http://schemas.openxmlformats.org/officeDocument/2006/relationships/theme" Target="/ppt/slideMasters/theme/theme1.xml" Id="Rf82de6710acb40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e4c85c62204d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bb702659942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e98ea9de04c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7fe19515b42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1d856ff1649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4c7378ff942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23913c21545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e7c9301c444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COMMENDA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COMMENDA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COMMENDA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COMMENDA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COMMENDA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COMMENDA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20 816 382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15 202 646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919 596 700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989 205 812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COMMENDA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BERNT MICHELSEN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COMMENDA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Nordraaks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marmiche@online.no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988 102 466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COMMENDA AS</a:t>
            </a:r>
          </a:p>
        </p:txBody>
      </p:sp>
    </p:spTree>
  </p:cSld>
  <p:clrMapOvr>
    <a:masterClrMapping xmlns:a="http://schemas.openxmlformats.org/drawingml/2006/main"/>
  </p:clrMapOvr>
</p:sld>
</file>