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1c5ceebac6f43c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077fd98e5b54c1c"/>
  </p:sldMasterIdLst>
  <p:sldIdLst>
    <p:sldId xmlns:r="http://schemas.openxmlformats.org/officeDocument/2006/relationships" id="256" r:id="R7d99734d89694a04"/>
    <p:sldId xmlns:r="http://schemas.openxmlformats.org/officeDocument/2006/relationships" id="257" r:id="Ree81378c9ec34f88"/>
    <p:sldId xmlns:r="http://schemas.openxmlformats.org/officeDocument/2006/relationships" id="258" r:id="R514a7d0381dc4b2e"/>
    <p:sldId xmlns:r="http://schemas.openxmlformats.org/officeDocument/2006/relationships" id="259" r:id="R9399fe7297bd4902"/>
    <p:sldId xmlns:r="http://schemas.openxmlformats.org/officeDocument/2006/relationships" id="260" r:id="R03f3a4cbf91f4f4f"/>
    <p:sldId xmlns:r="http://schemas.openxmlformats.org/officeDocument/2006/relationships" id="261" r:id="R992dc634902746be"/>
    <p:sldId xmlns:r="http://schemas.openxmlformats.org/officeDocument/2006/relationships" id="262" r:id="Re1f11713e65f4d4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77fd98e5b54c1c" /><Relationship Type="http://schemas.openxmlformats.org/officeDocument/2006/relationships/slide" Target="/ppt/slides/slide1.xml" Id="R7d99734d89694a04" /><Relationship Type="http://schemas.openxmlformats.org/officeDocument/2006/relationships/slide" Target="/ppt/slides/slide2.xml" Id="Ree81378c9ec34f88" /><Relationship Type="http://schemas.openxmlformats.org/officeDocument/2006/relationships/slide" Target="/ppt/slides/slide3.xml" Id="R514a7d0381dc4b2e" /><Relationship Type="http://schemas.openxmlformats.org/officeDocument/2006/relationships/slide" Target="/ppt/slides/slide4.xml" Id="R9399fe7297bd4902" /><Relationship Type="http://schemas.openxmlformats.org/officeDocument/2006/relationships/slide" Target="/ppt/slides/slide5.xml" Id="R03f3a4cbf91f4f4f" /><Relationship Type="http://schemas.openxmlformats.org/officeDocument/2006/relationships/slide" Target="/ppt/slides/slide6.xml" Id="R992dc634902746be" /><Relationship Type="http://schemas.openxmlformats.org/officeDocument/2006/relationships/slide" Target="/ppt/slides/slide7.xml" Id="Re1f11713e65f4d4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50275f7d094ad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f08c7751e04f14" /><Relationship Type="http://schemas.openxmlformats.org/officeDocument/2006/relationships/theme" Target="/ppt/slideMasters/theme/theme1.xml" Id="R1338df7fedcd401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4f08c7751e04f1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b9e02ae4b543b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94888f7655409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fbed021e584a8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0634ffe774414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07eaeac40a449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45290a798249d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ef5ea43b8e4c7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HYPERICUM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HYPERICUM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HYPERICUM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HYPERICUM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HYPERICUM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HYPERICUM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−12 730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40 500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2 040 355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2 050 730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HYPERICUM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BRÅDLI  –  50,9 %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KENNETH NILSEN  –  49,1 %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HYPERICUM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Kenneth Nilsen, Verven 12C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4014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988 077 860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HYPERICUM AS</a:t>
            </a:r>
          </a:p>
        </p:txBody>
      </p:sp>
    </p:spTree>
  </p:cSld>
  <p:clrMapOvr>
    <a:masterClrMapping xmlns:a="http://schemas.openxmlformats.org/drawingml/2006/main"/>
  </p:clrMapOvr>
</p:sld>
</file>