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daafe2c7b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4a51f7d294df3"/>
  </p:sldMasterIdLst>
  <p:sldIdLst>
    <p:sldId xmlns:r="http://schemas.openxmlformats.org/officeDocument/2006/relationships" id="256" r:id="R906855a61c6b4a33"/>
    <p:sldId xmlns:r="http://schemas.openxmlformats.org/officeDocument/2006/relationships" id="257" r:id="R3329c7a407c84836"/>
    <p:sldId xmlns:r="http://schemas.openxmlformats.org/officeDocument/2006/relationships" id="258" r:id="Rbaee6b5064d54c35"/>
    <p:sldId xmlns:r="http://schemas.openxmlformats.org/officeDocument/2006/relationships" id="259" r:id="R80748e2507f640e3"/>
    <p:sldId xmlns:r="http://schemas.openxmlformats.org/officeDocument/2006/relationships" id="260" r:id="R9326e3656c814a1c"/>
    <p:sldId xmlns:r="http://schemas.openxmlformats.org/officeDocument/2006/relationships" id="261" r:id="R895a7cda68b64c6f"/>
    <p:sldId xmlns:r="http://schemas.openxmlformats.org/officeDocument/2006/relationships" id="262" r:id="R33247137891f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4a51f7d294df3" /><Relationship Type="http://schemas.openxmlformats.org/officeDocument/2006/relationships/slide" Target="/ppt/slides/slide1.xml" Id="R906855a61c6b4a33" /><Relationship Type="http://schemas.openxmlformats.org/officeDocument/2006/relationships/slide" Target="/ppt/slides/slide2.xml" Id="R3329c7a407c84836" /><Relationship Type="http://schemas.openxmlformats.org/officeDocument/2006/relationships/slide" Target="/ppt/slides/slide3.xml" Id="Rbaee6b5064d54c35" /><Relationship Type="http://schemas.openxmlformats.org/officeDocument/2006/relationships/slide" Target="/ppt/slides/slide4.xml" Id="R80748e2507f640e3" /><Relationship Type="http://schemas.openxmlformats.org/officeDocument/2006/relationships/slide" Target="/ppt/slides/slide5.xml" Id="R9326e3656c814a1c" /><Relationship Type="http://schemas.openxmlformats.org/officeDocument/2006/relationships/slide" Target="/ppt/slides/slide6.xml" Id="R895a7cda68b64c6f" /><Relationship Type="http://schemas.openxmlformats.org/officeDocument/2006/relationships/slide" Target="/ppt/slides/slide7.xml" Id="R33247137891f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80baf5ac8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e655f0ef44ae" /><Relationship Type="http://schemas.openxmlformats.org/officeDocument/2006/relationships/theme" Target="/ppt/slideMasters/theme/theme1.xml" Id="R6a441a22d1e4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ae655f0ef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b86d4e9c5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d6d76daa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5c9a7b580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a74689b7b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7b4ba2b15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2a4ec4c83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d274cdf7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HEIN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